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 id="2147483717" r:id="rId7"/>
    <p:sldMasterId id="214748371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Libre Franklin"/>
      <p:regular r:id="rId45"/>
      <p:bold r:id="rId46"/>
      <p:italic r:id="rId47"/>
      <p:boldItalic r:id="rId48"/>
    </p:embeddedFont>
    <p:embeddedFont>
      <p:font typeface="Franklin Gothic"/>
      <p:bold r:id="rId49"/>
    </p:embeddedFont>
    <p:embeddedFont>
      <p:font typeface="Helvetica Neue"/>
      <p:regular r:id="rId50"/>
      <p:bold r:id="rId51"/>
      <p:italic r:id="rId52"/>
      <p:boldItalic r:id="rId53"/>
    </p:embeddedFont>
    <p:embeddedFont>
      <p:font typeface="Helvetica Neue Light"/>
      <p:regular r:id="rId54"/>
      <p:bold r:id="rId55"/>
      <p:italic r:id="rId56"/>
      <p:boldItalic r:id="rId57"/>
    </p:embeddedFont>
    <p:embeddedFont>
      <p:font typeface="Bree Serif"/>
      <p:regular r:id="rId58"/>
    </p:embeddedFont>
    <p:embeddedFont>
      <p:font typeface="Libre Franklin Thin"/>
      <p:bold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LibreFranklin-bold.fntdata"/><Relationship Id="rId45" Type="http://schemas.openxmlformats.org/officeDocument/2006/relationships/font" Target="fonts/LibreFranklin-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LibreFranklin-boldItalic.fntdata"/><Relationship Id="rId47" Type="http://schemas.openxmlformats.org/officeDocument/2006/relationships/font" Target="fonts/LibreFranklin-italic.fntdata"/><Relationship Id="rId49" Type="http://schemas.openxmlformats.org/officeDocument/2006/relationships/font" Target="fonts/FranklinGothic-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LibreFranklinThin-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2.xml"/><Relationship Id="rId55" Type="http://schemas.openxmlformats.org/officeDocument/2006/relationships/font" Target="fonts/HelveticaNeueLight-bold.fntdata"/><Relationship Id="rId10" Type="http://schemas.openxmlformats.org/officeDocument/2006/relationships/slide" Target="slides/slide1.xml"/><Relationship Id="rId54" Type="http://schemas.openxmlformats.org/officeDocument/2006/relationships/font" Target="fonts/HelveticaNeueLight-regular.fntdata"/><Relationship Id="rId13" Type="http://schemas.openxmlformats.org/officeDocument/2006/relationships/slide" Target="slides/slide4.xml"/><Relationship Id="rId57" Type="http://schemas.openxmlformats.org/officeDocument/2006/relationships/font" Target="fonts/HelveticaNeueLight-boldItalic.fntdata"/><Relationship Id="rId12" Type="http://schemas.openxmlformats.org/officeDocument/2006/relationships/slide" Target="slides/slide3.xml"/><Relationship Id="rId56" Type="http://schemas.openxmlformats.org/officeDocument/2006/relationships/font" Target="fonts/HelveticaNeueLight-italic.fntdata"/><Relationship Id="rId15" Type="http://schemas.openxmlformats.org/officeDocument/2006/relationships/slide" Target="slides/slide6.xml"/><Relationship Id="rId59" Type="http://schemas.openxmlformats.org/officeDocument/2006/relationships/font" Target="fonts/LibreFranklinThin-bold.fntdata"/><Relationship Id="rId14" Type="http://schemas.openxmlformats.org/officeDocument/2006/relationships/slide" Target="slides/slide5.xml"/><Relationship Id="rId58" Type="http://schemas.openxmlformats.org/officeDocument/2006/relationships/font" Target="fonts/BreeSerif-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gniteafterschool.org/staff-board" TargetMode="External"/><Relationship Id="rId3" Type="http://schemas.openxmlformats.org/officeDocument/2006/relationships/hyperlink" Target="https://www.naco.org/about/staff/rachel-merker" TargetMode="External"/><Relationship Id="rId4" Type="http://schemas.openxmlformats.org/officeDocument/2006/relationships/hyperlink" Target="http://www.afterschoolalliance.org/aboutUsPeople.cfm#staff_modal" TargetMode="External"/><Relationship Id="rId5" Type="http://schemas.openxmlformats.org/officeDocument/2006/relationships/hyperlink" Target="https://www.stlouis-mo.gov/government/departments/mayor/profiles/wilford-pinkney-jr.cfm" TargetMode="External"/><Relationship Id="rId6" Type="http://schemas.openxmlformats.org/officeDocument/2006/relationships/hyperlink" Target="https://www.nlc.org/people/gislene-tasayco/"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fterschoolalliance.org/webinars.cfm?ID=6DE770F0-5056-A82E-7A690AD8A6C1616D"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lpkidsrecover.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fterschoolalliance.org/covid/American-Rescue-Plan.cfm" TargetMode="External"/></Relationships>
</file>

<file path=ppt/notesSlides/_rels/notesSlide5.xml.rels><?xml version="1.0" encoding="UTF-8" standalone="yes"?><Relationships xmlns="http://schemas.openxmlformats.org/package/2006/relationships"><Relationship Id="rId20" Type="http://schemas.openxmlformats.org/officeDocument/2006/relationships/hyperlink" Target="https://home.treasury.gov/system/files/136/fiscalrecoveryfunds-metrocitiesfunding1-CSV.csv" TargetMode="External"/><Relationship Id="rId11" Type="http://schemas.openxmlformats.org/officeDocument/2006/relationships/hyperlink" Target="https://home.treasury.gov/system/files/136/fiscalrecoveryfunds-territoriesfunding1-CSV.csv" TargetMode="External"/><Relationship Id="rId10" Type="http://schemas.openxmlformats.org/officeDocument/2006/relationships/hyperlink" Target="https://home.treasury.gov/system/files/136/fiscalrecoveryfunds-territoriesfunding1-508A.pdf" TargetMode="External"/><Relationship Id="rId13" Type="http://schemas.openxmlformats.org/officeDocument/2006/relationships/hyperlink" Target="https://home.treasury.gov/system/files/136/fiscalrecoveryfunds_countyfunding_2021.05.10-1a-508A.pdf" TargetMode="External"/><Relationship Id="rId12" Type="http://schemas.openxmlformats.org/officeDocument/2006/relationships/hyperlink" Target="https://home.treasury.gov/system/files/136/fiscalrecoveryfunds-territoriesfunding1-CSV.csv" TargetMode="External"/><Relationship Id="rId1" Type="http://schemas.openxmlformats.org/officeDocument/2006/relationships/notesMaster" Target="../notesMasters/notesMaster1.xml"/><Relationship Id="rId2" Type="http://schemas.openxmlformats.org/officeDocument/2006/relationships/hyperlink" Target="https://home.treasury.gov/system/files/136/FRF-Interim-Final-Rule.pdf" TargetMode="External"/><Relationship Id="rId3" Type="http://schemas.openxmlformats.org/officeDocument/2006/relationships/hyperlink" Target="https://home.treasury.gov/system/files/136/fiscalrecoveryfunds-statefunding1-508A.pdf" TargetMode="External"/><Relationship Id="rId4" Type="http://schemas.openxmlformats.org/officeDocument/2006/relationships/hyperlink" Target="https://home.treasury.gov/system/files/136/fiscalrecoveryfunds-statefunding1-CSV.csv" TargetMode="External"/><Relationship Id="rId9" Type="http://schemas.openxmlformats.org/officeDocument/2006/relationships/hyperlink" Target="https://home.treasury.gov/system/files/136/fiscalrecoveryfunds-territoriesfunding1-508A.pdf" TargetMode="External"/><Relationship Id="rId15" Type="http://schemas.openxmlformats.org/officeDocument/2006/relationships/hyperlink" Target="https://home.treasury.gov/system/files/136/fiscalrecoveryfunds_countyfunding_2021.05.10-1a.csv" TargetMode="External"/><Relationship Id="rId14" Type="http://schemas.openxmlformats.org/officeDocument/2006/relationships/hyperlink" Target="https://home.treasury.gov/system/files/136/fiscalrecoveryfunds_countyfunding_2021.05.10-1a-508A.pdf" TargetMode="External"/><Relationship Id="rId17" Type="http://schemas.openxmlformats.org/officeDocument/2006/relationships/hyperlink" Target="https://home.treasury.gov/system/files/136/fiscalrecoveryfunds-metrocitiesfunding1-508A.pdf" TargetMode="External"/><Relationship Id="rId16" Type="http://schemas.openxmlformats.org/officeDocument/2006/relationships/hyperlink" Target="https://home.treasury.gov/system/files/136/fiscalrecoveryfunds_countyfunding_2021.05.10-1a.csv" TargetMode="External"/><Relationship Id="rId5" Type="http://schemas.openxmlformats.org/officeDocument/2006/relationships/hyperlink" Target="https://home.treasury.gov/system/files/136/fiscalrecoveryfunds-nonentitlementfunding1-508A.pdf" TargetMode="External"/><Relationship Id="rId19" Type="http://schemas.openxmlformats.org/officeDocument/2006/relationships/hyperlink" Target="https://home.treasury.gov/system/files/136/fiscalrecoveryfunds-metrocitiesfunding1-CSV.csv" TargetMode="External"/><Relationship Id="rId6" Type="http://schemas.openxmlformats.org/officeDocument/2006/relationships/hyperlink" Target="https://home.treasury.gov/system/files/136/fiscalrecoveryfunds-nonentitlementfunding1-508A.pdf" TargetMode="External"/><Relationship Id="rId18" Type="http://schemas.openxmlformats.org/officeDocument/2006/relationships/hyperlink" Target="https://home.treasury.gov/system/files/136/fiscalrecoveryfunds-metrocitiesfunding1-508A.pdf" TargetMode="External"/><Relationship Id="rId7" Type="http://schemas.openxmlformats.org/officeDocument/2006/relationships/hyperlink" Target="https://home.treasury.gov/system/files/136/fiscalrecoveryfunds-nonentitlementfunding1-CSV.csv" TargetMode="External"/><Relationship Id="rId8" Type="http://schemas.openxmlformats.org/officeDocument/2006/relationships/hyperlink" Target="https://home.treasury.gov/system/files/136/fiscalrecoveryfunds-nonentitlementfunding1-CSV.csv"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dd01c2187a_0_64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dd01c2187a_0_643: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e2a37aa776_1_113:notes"/>
          <p:cNvSpPr/>
          <p:nvPr>
            <p:ph idx="2" type="sldImg"/>
          </p:nvPr>
        </p:nvSpPr>
        <p:spPr>
          <a:xfrm>
            <a:off x="708691" y="1142614"/>
            <a:ext cx="5440619"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e2a37aa776_1_113:notes"/>
          <p:cNvSpPr txBox="1"/>
          <p:nvPr>
            <p:ph idx="1" type="body"/>
          </p:nvPr>
        </p:nvSpPr>
        <p:spPr>
          <a:xfrm>
            <a:off x="685800" y="4400550"/>
            <a:ext cx="5486400" cy="3600451"/>
          </a:xfrm>
          <a:prstGeom prst="rect">
            <a:avLst/>
          </a:prstGeom>
          <a:noFill/>
          <a:ln>
            <a:noFill/>
          </a:ln>
        </p:spPr>
        <p:txBody>
          <a:bodyPr anchorCtr="0" anchor="t" bIns="45600" lIns="91225" spcFirstLastPara="1" rIns="91225" wrap="square" tIns="45600">
            <a:noAutofit/>
          </a:bodyPr>
          <a:lstStyle/>
          <a:p>
            <a:pPr indent="0" lvl="0" marL="0" rtl="0" algn="l">
              <a:spcBef>
                <a:spcPts val="0"/>
              </a:spcBef>
              <a:spcAft>
                <a:spcPts val="0"/>
              </a:spcAft>
              <a:buNone/>
            </a:pPr>
            <a:r>
              <a:rPr lang="en" sz="1400"/>
              <a:t>The state recognizes that, to meet some of the goals of high quality summer learning design, such as community partnerships, districts would benefit from having a source of funding based on ADM (where they know what they have going in) to complement the per pupil per seat team reimbursement approach.  All districts and charter schools have access and the amount for each districts varies by ADM and by their population of historically underserved students.  You can also see how the 4 allowable ways this funding can be used tie back to many of the priorities in the Governor’s Due North education plan.  The state also recognizes that this is an opportunity to build district capacity to build high quality community partnerships that expand opportunity for young people.  Some districts excel in this area and are exemplars we can lift up.  But, as this allows a statewide focus, also recognition this is a capacity building opportunity for some districts.  MDE has plans/hopes to build out support to districts on high quality summer learning design, high quality community partnerships.  This summer many districts are focusing on expanding mental health.  The goal is that with more support for next summer, districts will expand use of funds to deepen and expand partnerships.</a:t>
            </a:r>
            <a:endParaRPr sz="1400"/>
          </a:p>
        </p:txBody>
      </p:sp>
      <p:sp>
        <p:nvSpPr>
          <p:cNvPr id="472" name="Google Shape;472;ge2a37aa776_1_113:notes"/>
          <p:cNvSpPr txBox="1"/>
          <p:nvPr>
            <p:ph idx="12" type="sldNum"/>
          </p:nvPr>
        </p:nvSpPr>
        <p:spPr>
          <a:xfrm>
            <a:off x="3884614" y="8685214"/>
            <a:ext cx="2971800" cy="458787"/>
          </a:xfrm>
          <a:prstGeom prst="rect">
            <a:avLst/>
          </a:prstGeom>
          <a:noFill/>
          <a:ln>
            <a:noFill/>
          </a:ln>
        </p:spPr>
        <p:txBody>
          <a:bodyPr anchorCtr="0" anchor="b" bIns="45600" lIns="91225" spcFirstLastPara="1" rIns="91225"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e393e53237_5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e393e53237_5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2a37aa776_2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e2a37aa776_2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e2a37aa776_2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e2a37aa776_2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NEUs - non entitlement units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e2a37aa776_2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e2a37aa776_2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e2a37aa776_2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e2a37aa776_2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e2a37aa776_2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e2a37aa776_2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e2a37aa776_2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e2a37aa776_2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e2a37aa776_2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e2a37aa776_2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e2a37aa776_2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e2a37aa776_2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daee37087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daee37087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2a37aa776_23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e2a37aa776_23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e393e53237_5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e393e53237_5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393e53237_5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e393e53237_5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e393e53237_5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e393e53237_5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393e53237_5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e393e53237_5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e2a37aa776_6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e2a37aa776_6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e2a37aa776_6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e2a37aa776_6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e2a37aa776_6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e2a37aa776_6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e2a37aa776_6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e2a37aa776_6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e2a37aa776_6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e2a37aa776_6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aee3708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daee3708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rPr>
              <a:t>Bios:</a:t>
            </a:r>
            <a:endParaRPr sz="1200">
              <a:solidFill>
                <a:schemeClr val="dk1"/>
              </a:solidFill>
            </a:endParaRPr>
          </a:p>
          <a:p>
            <a:pPr indent="-304800" lvl="1" marL="914400" rtl="0" algn="l">
              <a:lnSpc>
                <a:spcPct val="115000"/>
              </a:lnSpc>
              <a:spcBef>
                <a:spcPts val="1200"/>
              </a:spcBef>
              <a:spcAft>
                <a:spcPts val="0"/>
              </a:spcAft>
              <a:buClr>
                <a:schemeClr val="dk1"/>
              </a:buClr>
              <a:buSzPts val="1200"/>
              <a:buChar char="○"/>
            </a:pPr>
            <a:r>
              <a:rPr lang="en" sz="1200">
                <a:solidFill>
                  <a:schemeClr val="dk1"/>
                </a:solidFill>
              </a:rPr>
              <a:t>Kari Denissen Cunnien: </a:t>
            </a:r>
            <a:r>
              <a:rPr lang="en" sz="1200" u="sng">
                <a:solidFill>
                  <a:schemeClr val="dk1"/>
                </a:solidFill>
                <a:hlinkClick r:id="rId2">
                  <a:extLst>
                    <a:ext uri="{A12FA001-AC4F-418D-AE19-62706E023703}">
                      <ahyp:hlinkClr val="tx"/>
                    </a:ext>
                  </a:extLst>
                </a:hlinkClick>
              </a:rPr>
              <a:t>https://igniteafterschool.org/staff-board</a:t>
            </a:r>
            <a:r>
              <a:rPr lang="en" sz="1200">
                <a:solidFill>
                  <a:schemeClr val="dk1"/>
                </a:solidFill>
              </a:rPr>
              <a:t>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Rachel Mackey: </a:t>
            </a:r>
            <a:r>
              <a:rPr lang="en" sz="1200" u="sng">
                <a:solidFill>
                  <a:schemeClr val="dk1"/>
                </a:solidFill>
                <a:hlinkClick r:id="rId3">
                  <a:extLst>
                    <a:ext uri="{A12FA001-AC4F-418D-AE19-62706E023703}">
                      <ahyp:hlinkClr val="tx"/>
                    </a:ext>
                  </a:extLst>
                </a:hlinkClick>
              </a:rPr>
              <a:t>https://www.naco.org/about/staff/rachel-merker</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Erik Peterson:  </a:t>
            </a:r>
            <a:r>
              <a:rPr lang="en" sz="1200" u="sng">
                <a:solidFill>
                  <a:schemeClr val="dk1"/>
                </a:solidFill>
                <a:hlinkClick r:id="rId4">
                  <a:extLst>
                    <a:ext uri="{A12FA001-AC4F-418D-AE19-62706E023703}">
                      <ahyp:hlinkClr val="tx"/>
                    </a:ext>
                  </a:extLst>
                </a:hlinkClick>
              </a:rPr>
              <a:t>http://www.afterschoolalliance.org/aboutUsPeople.cfm#staff_modal</a:t>
            </a:r>
            <a:r>
              <a:rPr lang="en" sz="1200">
                <a:solidFill>
                  <a:schemeClr val="dk1"/>
                </a:solidFill>
              </a:rPr>
              <a:t>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Wil Pinkney Jr. </a:t>
            </a:r>
            <a:r>
              <a:rPr lang="en" sz="1200" u="sng">
                <a:solidFill>
                  <a:schemeClr val="dk1"/>
                </a:solidFill>
                <a:hlinkClick r:id="rId5">
                  <a:extLst>
                    <a:ext uri="{A12FA001-AC4F-418D-AE19-62706E023703}">
                      <ahyp:hlinkClr val="tx"/>
                    </a:ext>
                  </a:extLst>
                </a:hlinkClick>
              </a:rPr>
              <a:t>https://www.stlouis-mo.gov/government/departments/mayor/profiles/wilford-pinkney-jr.cfm</a:t>
            </a:r>
            <a:r>
              <a:rPr lang="en" sz="1200">
                <a:solidFill>
                  <a:schemeClr val="dk1"/>
                </a:solidFill>
              </a:rPr>
              <a:t>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Gislene Tasayco:  </a:t>
            </a:r>
            <a:r>
              <a:rPr lang="en" sz="1200" u="sng">
                <a:solidFill>
                  <a:schemeClr val="dk1"/>
                </a:solidFill>
                <a:hlinkClick r:id="rId6">
                  <a:extLst>
                    <a:ext uri="{A12FA001-AC4F-418D-AE19-62706E023703}">
                      <ahyp:hlinkClr val="tx"/>
                    </a:ext>
                  </a:extLst>
                </a:hlinkClick>
              </a:rPr>
              <a:t>https://www.nlc.org/people/gislene-tasayco/</a:t>
            </a:r>
            <a:r>
              <a:rPr lang="en" sz="1200">
                <a:solidFill>
                  <a:schemeClr val="dk1"/>
                </a:solidFill>
              </a:rPr>
              <a:t> </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e2a37aa776_6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e2a37aa776_6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e2a37aa776_6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e2a37aa776_6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e2a37aa776_6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e2a37aa776_6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e2a37aa776_6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e2a37aa776_6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daee37087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daee37087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http://www.afterschoolalliance.org/webinars.cfm?ID=6DE770F0-5056-A82E-7A690AD8A6C1616D</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e393e53237_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e393e53237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https://www.helpkidsrecover.org/</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e393e53237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e393e53237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American Rescue Plan for Afterschool and Summer: </a:t>
            </a:r>
            <a:r>
              <a:rPr lang="en" u="sng">
                <a:solidFill>
                  <a:schemeClr val="hlink"/>
                </a:solidFill>
                <a:hlinkClick r:id="rId2"/>
              </a:rPr>
              <a:t>http://www.afterschoolalliance.org/covid/American-Rescue-Plan.cfm</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e393e53237_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e393e53237_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Treasury Interim Guidance </a:t>
            </a:r>
            <a:r>
              <a:rPr lang="en" u="sng">
                <a:solidFill>
                  <a:srgbClr val="1155CC"/>
                </a:solidFill>
                <a:hlinkClick r:id="rId2">
                  <a:extLst>
                    <a:ext uri="{A12FA001-AC4F-418D-AE19-62706E023703}">
                      <ahyp:hlinkClr val="tx"/>
                    </a:ext>
                  </a:extLst>
                </a:hlinkClick>
              </a:rPr>
              <a:t>https://home.treasury.gov/system/files/136/FRF-Interim-Final-Rule.pdf</a:t>
            </a:r>
            <a:r>
              <a:rPr lang="en">
                <a:solidFill>
                  <a:schemeClr val="dk1"/>
                </a:solidFill>
              </a:rPr>
              <a:t>  </a:t>
            </a:r>
            <a:endParaRPr>
              <a:solidFill>
                <a:schemeClr val="dk1"/>
              </a:solidFill>
            </a:endParaRPr>
          </a:p>
          <a:p>
            <a:pPr indent="0" lvl="0" marL="0" rtl="0" algn="l">
              <a:lnSpc>
                <a:spcPct val="115000"/>
              </a:lnSpc>
              <a:spcBef>
                <a:spcPts val="1200"/>
              </a:spcBef>
              <a:spcAft>
                <a:spcPts val="0"/>
              </a:spcAft>
              <a:buNone/>
            </a:pPr>
            <a:r>
              <a:rPr lang="en" u="sng">
                <a:solidFill>
                  <a:srgbClr val="1155CC"/>
                </a:solidFill>
                <a:hlinkClick r:id="rId3">
                  <a:extLst>
                    <a:ext uri="{A12FA001-AC4F-418D-AE19-62706E023703}">
                      <ahyp:hlinkClr val="tx"/>
                    </a:ext>
                  </a:extLst>
                </a:hlinkClick>
              </a:rPr>
              <a:t>Allocation for States (PDF)</a:t>
            </a:r>
            <a:r>
              <a:rPr lang="en">
                <a:solidFill>
                  <a:schemeClr val="dk1"/>
                </a:solidFill>
              </a:rPr>
              <a:t> / </a:t>
            </a:r>
            <a:r>
              <a:rPr lang="en" u="sng">
                <a:solidFill>
                  <a:srgbClr val="1155CC"/>
                </a:solidFill>
                <a:hlinkClick r:id="rId4">
                  <a:extLst>
                    <a:ext uri="{A12FA001-AC4F-418D-AE19-62706E023703}">
                      <ahyp:hlinkClr val="tx"/>
                    </a:ext>
                  </a:extLst>
                </a:hlinkClick>
              </a:rPr>
              <a:t>Allocation for States (CSV)</a:t>
            </a:r>
            <a:r>
              <a:rPr lang="en">
                <a:solidFill>
                  <a:schemeClr val="dk1"/>
                </a:solidFill>
              </a:rPr>
              <a:t>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r>
              <a:rPr lang="en">
                <a:solidFill>
                  <a:schemeClr val="dk1"/>
                </a:solidFill>
                <a:uFill>
                  <a:noFill/>
                </a:uFill>
                <a:hlinkClick r:id="rId5">
                  <a:extLst>
                    <a:ext uri="{A12FA001-AC4F-418D-AE19-62706E023703}">
                      <ahyp:hlinkClr val="tx"/>
                    </a:ext>
                  </a:extLst>
                </a:hlinkClick>
              </a:rPr>
              <a:t> </a:t>
            </a:r>
            <a:r>
              <a:rPr lang="en" u="sng">
                <a:solidFill>
                  <a:srgbClr val="1155CC"/>
                </a:solidFill>
                <a:hlinkClick r:id="rId6">
                  <a:extLst>
                    <a:ext uri="{A12FA001-AC4F-418D-AE19-62706E023703}">
                      <ahyp:hlinkClr val="tx"/>
                    </a:ext>
                  </a:extLst>
                </a:hlinkClick>
              </a:rPr>
              <a:t>Allocation for Non-Entitlement Units (Aggregate State Totals) (PDF)</a:t>
            </a:r>
            <a:r>
              <a:rPr lang="en">
                <a:solidFill>
                  <a:schemeClr val="dk1"/>
                </a:solidFill>
              </a:rPr>
              <a:t> /</a:t>
            </a:r>
            <a:r>
              <a:rPr lang="en">
                <a:solidFill>
                  <a:schemeClr val="dk1"/>
                </a:solidFill>
                <a:uFill>
                  <a:noFill/>
                </a:uFill>
                <a:hlinkClick r:id="rId7">
                  <a:extLst>
                    <a:ext uri="{A12FA001-AC4F-418D-AE19-62706E023703}">
                      <ahyp:hlinkClr val="tx"/>
                    </a:ext>
                  </a:extLst>
                </a:hlinkClick>
              </a:rPr>
              <a:t> </a:t>
            </a:r>
            <a:r>
              <a:rPr lang="en" u="sng">
                <a:solidFill>
                  <a:srgbClr val="1155CC"/>
                </a:solidFill>
                <a:hlinkClick r:id="rId8">
                  <a:extLst>
                    <a:ext uri="{A12FA001-AC4F-418D-AE19-62706E023703}">
                      <ahyp:hlinkClr val="tx"/>
                    </a:ext>
                  </a:extLst>
                </a:hlinkClick>
              </a:rPr>
              <a:t>Allocation for Non-Entitlement Units (Aggregate State Totals) (CSV)</a:t>
            </a:r>
            <a:endParaRPr u="sng">
              <a:solidFill>
                <a:srgbClr val="1155CC"/>
              </a:solidFill>
            </a:endParaRPr>
          </a:p>
          <a:p>
            <a:pPr indent="0" lvl="0" marL="0" rtl="0" algn="l">
              <a:lnSpc>
                <a:spcPct val="115000"/>
              </a:lnSpc>
              <a:spcBef>
                <a:spcPts val="1200"/>
              </a:spcBef>
              <a:spcAft>
                <a:spcPts val="0"/>
              </a:spcAft>
              <a:buNone/>
            </a:pPr>
            <a:r>
              <a:rPr lang="en">
                <a:solidFill>
                  <a:schemeClr val="dk1"/>
                </a:solidFill>
              </a:rPr>
              <a:t> </a:t>
            </a:r>
            <a:r>
              <a:rPr lang="en">
                <a:solidFill>
                  <a:schemeClr val="dk1"/>
                </a:solidFill>
                <a:uFill>
                  <a:noFill/>
                </a:uFill>
                <a:hlinkClick r:id="rId9">
                  <a:extLst>
                    <a:ext uri="{A12FA001-AC4F-418D-AE19-62706E023703}">
                      <ahyp:hlinkClr val="tx"/>
                    </a:ext>
                  </a:extLst>
                </a:hlinkClick>
              </a:rPr>
              <a:t> </a:t>
            </a:r>
            <a:r>
              <a:rPr lang="en" u="sng">
                <a:solidFill>
                  <a:srgbClr val="1155CC"/>
                </a:solidFill>
                <a:hlinkClick r:id="rId10">
                  <a:extLst>
                    <a:ext uri="{A12FA001-AC4F-418D-AE19-62706E023703}">
                      <ahyp:hlinkClr val="tx"/>
                    </a:ext>
                  </a:extLst>
                </a:hlinkClick>
              </a:rPr>
              <a:t>Allocation for Territories (PDF)</a:t>
            </a:r>
            <a:r>
              <a:rPr lang="en">
                <a:solidFill>
                  <a:schemeClr val="dk1"/>
                </a:solidFill>
              </a:rPr>
              <a:t> /</a:t>
            </a:r>
            <a:r>
              <a:rPr lang="en">
                <a:solidFill>
                  <a:schemeClr val="dk1"/>
                </a:solidFill>
                <a:uFill>
                  <a:noFill/>
                </a:uFill>
                <a:hlinkClick r:id="rId11">
                  <a:extLst>
                    <a:ext uri="{A12FA001-AC4F-418D-AE19-62706E023703}">
                      <ahyp:hlinkClr val="tx"/>
                    </a:ext>
                  </a:extLst>
                </a:hlinkClick>
              </a:rPr>
              <a:t> </a:t>
            </a:r>
            <a:r>
              <a:rPr lang="en" u="sng">
                <a:solidFill>
                  <a:srgbClr val="1155CC"/>
                </a:solidFill>
                <a:hlinkClick r:id="rId12">
                  <a:extLst>
                    <a:ext uri="{A12FA001-AC4F-418D-AE19-62706E023703}">
                      <ahyp:hlinkClr val="tx"/>
                    </a:ext>
                  </a:extLst>
                </a:hlinkClick>
              </a:rPr>
              <a:t>Allocation for Territories (CSV)</a:t>
            </a:r>
            <a:endParaRPr u="sng">
              <a:solidFill>
                <a:srgbClr val="1155CC"/>
              </a:solidFill>
            </a:endParaRPr>
          </a:p>
          <a:p>
            <a:pPr indent="0" lvl="0" marL="0" rtl="0" algn="l">
              <a:lnSpc>
                <a:spcPct val="115000"/>
              </a:lnSpc>
              <a:spcBef>
                <a:spcPts val="1200"/>
              </a:spcBef>
              <a:spcAft>
                <a:spcPts val="0"/>
              </a:spcAft>
              <a:buNone/>
            </a:pPr>
            <a:r>
              <a:rPr lang="en">
                <a:solidFill>
                  <a:schemeClr val="dk1"/>
                </a:solidFill>
              </a:rPr>
              <a:t> </a:t>
            </a:r>
            <a:r>
              <a:rPr lang="en">
                <a:solidFill>
                  <a:schemeClr val="dk1"/>
                </a:solidFill>
                <a:uFill>
                  <a:noFill/>
                </a:uFill>
                <a:hlinkClick r:id="rId13">
                  <a:extLst>
                    <a:ext uri="{A12FA001-AC4F-418D-AE19-62706E023703}">
                      <ahyp:hlinkClr val="tx"/>
                    </a:ext>
                  </a:extLst>
                </a:hlinkClick>
              </a:rPr>
              <a:t> </a:t>
            </a:r>
            <a:r>
              <a:rPr lang="en" u="sng">
                <a:solidFill>
                  <a:srgbClr val="1155CC"/>
                </a:solidFill>
                <a:hlinkClick r:id="rId14">
                  <a:extLst>
                    <a:ext uri="{A12FA001-AC4F-418D-AE19-62706E023703}">
                      <ahyp:hlinkClr val="tx"/>
                    </a:ext>
                  </a:extLst>
                </a:hlinkClick>
              </a:rPr>
              <a:t>Allocation for Counties (PDF)</a:t>
            </a:r>
            <a:r>
              <a:rPr lang="en">
                <a:solidFill>
                  <a:schemeClr val="dk1"/>
                </a:solidFill>
              </a:rPr>
              <a:t> /</a:t>
            </a:r>
            <a:r>
              <a:rPr lang="en">
                <a:solidFill>
                  <a:schemeClr val="dk1"/>
                </a:solidFill>
                <a:uFill>
                  <a:noFill/>
                </a:uFill>
                <a:hlinkClick r:id="rId15">
                  <a:extLst>
                    <a:ext uri="{A12FA001-AC4F-418D-AE19-62706E023703}">
                      <ahyp:hlinkClr val="tx"/>
                    </a:ext>
                  </a:extLst>
                </a:hlinkClick>
              </a:rPr>
              <a:t> </a:t>
            </a:r>
            <a:r>
              <a:rPr lang="en" u="sng">
                <a:solidFill>
                  <a:srgbClr val="1155CC"/>
                </a:solidFill>
                <a:hlinkClick r:id="rId16">
                  <a:extLst>
                    <a:ext uri="{A12FA001-AC4F-418D-AE19-62706E023703}">
                      <ahyp:hlinkClr val="tx"/>
                    </a:ext>
                  </a:extLst>
                </a:hlinkClick>
              </a:rPr>
              <a:t>Allocation for Counties (CSV)</a:t>
            </a:r>
            <a:endParaRPr u="sng">
              <a:solidFill>
                <a:srgbClr val="1155CC"/>
              </a:solidFill>
            </a:endParaRPr>
          </a:p>
          <a:p>
            <a:pPr indent="0" lvl="0" marL="0" rtl="0" algn="l">
              <a:lnSpc>
                <a:spcPct val="115000"/>
              </a:lnSpc>
              <a:spcBef>
                <a:spcPts val="1200"/>
              </a:spcBef>
              <a:spcAft>
                <a:spcPts val="0"/>
              </a:spcAft>
              <a:buNone/>
            </a:pPr>
            <a:r>
              <a:rPr lang="en">
                <a:solidFill>
                  <a:schemeClr val="dk1"/>
                </a:solidFill>
              </a:rPr>
              <a:t> </a:t>
            </a:r>
            <a:r>
              <a:rPr lang="en">
                <a:solidFill>
                  <a:schemeClr val="dk1"/>
                </a:solidFill>
                <a:uFill>
                  <a:noFill/>
                </a:uFill>
                <a:hlinkClick r:id="rId17">
                  <a:extLst>
                    <a:ext uri="{A12FA001-AC4F-418D-AE19-62706E023703}">
                      <ahyp:hlinkClr val="tx"/>
                    </a:ext>
                  </a:extLst>
                </a:hlinkClick>
              </a:rPr>
              <a:t> </a:t>
            </a:r>
            <a:r>
              <a:rPr lang="en" u="sng">
                <a:solidFill>
                  <a:srgbClr val="1155CC"/>
                </a:solidFill>
                <a:hlinkClick r:id="rId18">
                  <a:extLst>
                    <a:ext uri="{A12FA001-AC4F-418D-AE19-62706E023703}">
                      <ahyp:hlinkClr val="tx"/>
                    </a:ext>
                  </a:extLst>
                </a:hlinkClick>
              </a:rPr>
              <a:t>Allocation for Metropolitan Cities (PDF)</a:t>
            </a:r>
            <a:r>
              <a:rPr lang="en" u="sng">
                <a:solidFill>
                  <a:srgbClr val="1155CC"/>
                </a:solidFill>
              </a:rPr>
              <a:t> </a:t>
            </a:r>
            <a:r>
              <a:rPr lang="en">
                <a:solidFill>
                  <a:schemeClr val="dk1"/>
                </a:solidFill>
              </a:rPr>
              <a:t>/</a:t>
            </a:r>
            <a:r>
              <a:rPr lang="en">
                <a:solidFill>
                  <a:schemeClr val="dk1"/>
                </a:solidFill>
                <a:uFill>
                  <a:noFill/>
                </a:uFill>
                <a:hlinkClick r:id="rId19">
                  <a:extLst>
                    <a:ext uri="{A12FA001-AC4F-418D-AE19-62706E023703}">
                      <ahyp:hlinkClr val="tx"/>
                    </a:ext>
                  </a:extLst>
                </a:hlinkClick>
              </a:rPr>
              <a:t> </a:t>
            </a:r>
            <a:r>
              <a:rPr lang="en" u="sng">
                <a:solidFill>
                  <a:srgbClr val="1155CC"/>
                </a:solidFill>
                <a:hlinkClick r:id="rId20">
                  <a:extLst>
                    <a:ext uri="{A12FA001-AC4F-418D-AE19-62706E023703}">
                      <ahyp:hlinkClr val="tx"/>
                    </a:ext>
                  </a:extLst>
                </a:hlinkClick>
              </a:rPr>
              <a:t>Allocation for Metropolitan Cities (CSV)</a:t>
            </a:r>
            <a:endParaRPr u="sng">
              <a:solidFill>
                <a:srgbClr val="1155CC"/>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e393e53237_5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e393e53237_5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e2a37aa776_1_94:notes"/>
          <p:cNvSpPr/>
          <p:nvPr>
            <p:ph idx="2" type="sldImg"/>
          </p:nvPr>
        </p:nvSpPr>
        <p:spPr>
          <a:xfrm>
            <a:off x="708691" y="1142614"/>
            <a:ext cx="5440619"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e2a37aa776_1_94:notes"/>
          <p:cNvSpPr txBox="1"/>
          <p:nvPr>
            <p:ph idx="1" type="body"/>
          </p:nvPr>
        </p:nvSpPr>
        <p:spPr>
          <a:xfrm>
            <a:off x="685800" y="4400550"/>
            <a:ext cx="5486400" cy="3600451"/>
          </a:xfrm>
          <a:prstGeom prst="rect">
            <a:avLst/>
          </a:prstGeom>
          <a:noFill/>
          <a:ln>
            <a:noFill/>
          </a:ln>
        </p:spPr>
        <p:txBody>
          <a:bodyPr anchorCtr="0" anchor="t" bIns="45600" lIns="91225" spcFirstLastPara="1" rIns="91225" wrap="square" tIns="45600">
            <a:noAutofit/>
          </a:bodyPr>
          <a:lstStyle/>
          <a:p>
            <a:pPr indent="0" lvl="0" marL="0" rtl="0" algn="l">
              <a:spcBef>
                <a:spcPts val="0"/>
              </a:spcBef>
              <a:spcAft>
                <a:spcPts val="0"/>
              </a:spcAft>
              <a:buNone/>
            </a:pPr>
            <a:r>
              <a:rPr lang="en" sz="1400"/>
              <a:t>To set the stage for Minnesota’s $75M investment in education using the ARP State Fiscal Recovery Fund, it is important to understand Minnesota Governor’s Tim Walz’s Education Plan, Due North.  The Due North plan was released in 2020 and provides a framework for education related goals and priorities of the Walz administration which includes the Commissioner of Education.  This plan is centered around 7 key priority areas with a set of goals associated with each.  For today’s conversation, there are 4 priority areas with corresponding goals that most relate. (Due North can be accessed here: https://education.mn.gov/MDE/about/plan/)</a:t>
            </a:r>
            <a:endParaRPr sz="1400"/>
          </a:p>
        </p:txBody>
      </p:sp>
      <p:sp>
        <p:nvSpPr>
          <p:cNvPr id="451" name="Google Shape;451;ge2a37aa776_1_94:notes"/>
          <p:cNvSpPr txBox="1"/>
          <p:nvPr>
            <p:ph idx="12" type="sldNum"/>
          </p:nvPr>
        </p:nvSpPr>
        <p:spPr>
          <a:xfrm>
            <a:off x="3884614" y="8685214"/>
            <a:ext cx="2971800" cy="458787"/>
          </a:xfrm>
          <a:prstGeom prst="rect">
            <a:avLst/>
          </a:prstGeom>
          <a:noFill/>
          <a:ln>
            <a:noFill/>
          </a:ln>
        </p:spPr>
        <p:txBody>
          <a:bodyPr anchorCtr="0" anchor="b" bIns="45600" lIns="91225" spcFirstLastPara="1" rIns="91225"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2a37aa776_1_102:notes"/>
          <p:cNvSpPr/>
          <p:nvPr>
            <p:ph idx="2" type="sldImg"/>
          </p:nvPr>
        </p:nvSpPr>
        <p:spPr>
          <a:xfrm>
            <a:off x="708691" y="1142614"/>
            <a:ext cx="5440619" cy="308613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e2a37aa776_1_102:notes"/>
          <p:cNvSpPr txBox="1"/>
          <p:nvPr>
            <p:ph idx="1" type="body"/>
          </p:nvPr>
        </p:nvSpPr>
        <p:spPr>
          <a:xfrm>
            <a:off x="685800" y="4400550"/>
            <a:ext cx="5486400" cy="3600451"/>
          </a:xfrm>
          <a:prstGeom prst="rect">
            <a:avLst/>
          </a:prstGeom>
          <a:noFill/>
          <a:ln>
            <a:noFill/>
          </a:ln>
        </p:spPr>
        <p:txBody>
          <a:bodyPr anchorCtr="0" anchor="t" bIns="45600" lIns="91225" spcFirstLastPara="1" rIns="91225" wrap="square" tIns="45600">
            <a:noAutofit/>
          </a:bodyPr>
          <a:lstStyle/>
          <a:p>
            <a:pPr indent="0" lvl="0" marL="0" rtl="0" algn="l">
              <a:spcBef>
                <a:spcPts val="0"/>
              </a:spcBef>
              <a:spcAft>
                <a:spcPts val="0"/>
              </a:spcAft>
              <a:buNone/>
            </a:pPr>
            <a:r>
              <a:rPr lang="en" sz="1400"/>
              <a:t>-The Governor’s use of State Fiscal Recovery Funds are designed to complement previous ESSER and GEER funds allocated to support summer learning</a:t>
            </a:r>
            <a:endParaRPr sz="1400"/>
          </a:p>
          <a:p>
            <a:pPr indent="0" lvl="0" marL="0" rtl="0" algn="l">
              <a:spcBef>
                <a:spcPts val="0"/>
              </a:spcBef>
              <a:spcAft>
                <a:spcPts val="0"/>
              </a:spcAft>
              <a:buNone/>
            </a:pPr>
            <a:r>
              <a:rPr lang="en" sz="1400"/>
              <a:t>-This $57.5M was designed to align with another Minnesota based funding source and is based on a per pupil seat time reimbursement</a:t>
            </a:r>
            <a:endParaRPr sz="1400"/>
          </a:p>
        </p:txBody>
      </p:sp>
      <p:sp>
        <p:nvSpPr>
          <p:cNvPr id="459" name="Google Shape;459;ge2a37aa776_1_102:notes"/>
          <p:cNvSpPr txBox="1"/>
          <p:nvPr>
            <p:ph idx="12" type="sldNum"/>
          </p:nvPr>
        </p:nvSpPr>
        <p:spPr>
          <a:xfrm>
            <a:off x="3884614" y="8685214"/>
            <a:ext cx="2971800" cy="458787"/>
          </a:xfrm>
          <a:prstGeom prst="rect">
            <a:avLst/>
          </a:prstGeom>
          <a:noFill/>
          <a:ln>
            <a:noFill/>
          </a:ln>
        </p:spPr>
        <p:txBody>
          <a:bodyPr anchorCtr="0" anchor="b" bIns="45600" lIns="91225" spcFirstLastPara="1" rIns="91225"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e2a37aa776_1_108:notes"/>
          <p:cNvSpPr txBox="1"/>
          <p:nvPr>
            <p:ph idx="1" type="body"/>
          </p:nvPr>
        </p:nvSpPr>
        <p:spPr>
          <a:xfrm>
            <a:off x="685800" y="4400550"/>
            <a:ext cx="5486400" cy="3600451"/>
          </a:xfrm>
          <a:prstGeom prst="rect">
            <a:avLst/>
          </a:prstGeom>
        </p:spPr>
        <p:txBody>
          <a:bodyPr anchorCtr="0" anchor="t" bIns="88525" lIns="88525" spcFirstLastPara="1" rIns="88525" wrap="square" tIns="88525">
            <a:noAutofit/>
          </a:bodyPr>
          <a:lstStyle/>
          <a:p>
            <a:pPr indent="0" lvl="0" marL="0" rtl="0" algn="l">
              <a:spcBef>
                <a:spcPts val="0"/>
              </a:spcBef>
              <a:spcAft>
                <a:spcPts val="0"/>
              </a:spcAft>
              <a:buNone/>
            </a:pPr>
            <a:r>
              <a:t/>
            </a:r>
            <a:endParaRPr/>
          </a:p>
        </p:txBody>
      </p:sp>
      <p:sp>
        <p:nvSpPr>
          <p:cNvPr id="465" name="Google Shape;465;ge2a37aa776_1_108:notes"/>
          <p:cNvSpPr/>
          <p:nvPr>
            <p:ph idx="2" type="sldImg"/>
          </p:nvPr>
        </p:nvSpPr>
        <p:spPr>
          <a:xfrm>
            <a:off x="708691" y="1142614"/>
            <a:ext cx="5440619" cy="3086139"/>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25810"/>
          <a:stretch/>
        </p:blipFill>
        <p:spPr>
          <a:xfrm>
            <a:off x="0" y="1311720"/>
            <a:ext cx="9144000" cy="3896208"/>
          </a:xfrm>
          <a:prstGeom prst="rect">
            <a:avLst/>
          </a:prstGeom>
          <a:noFill/>
          <a:ln>
            <a:noFill/>
          </a:ln>
        </p:spPr>
      </p:pic>
      <p:sp>
        <p:nvSpPr>
          <p:cNvPr id="52" name="Google Shape;52;p13"/>
          <p:cNvSpPr txBox="1"/>
          <p:nvPr>
            <p:ph idx="1" type="body"/>
          </p:nvPr>
        </p:nvSpPr>
        <p:spPr>
          <a:xfrm>
            <a:off x="628650" y="1565672"/>
            <a:ext cx="5123400" cy="2645700"/>
          </a:xfrm>
          <a:prstGeom prst="rect">
            <a:avLst/>
          </a:prstGeom>
          <a:noFill/>
          <a:ln>
            <a:noFill/>
          </a:ln>
        </p:spPr>
        <p:txBody>
          <a:bodyPr anchorCtr="0" anchor="t" bIns="34275" lIns="68575" spcFirstLastPara="1" rIns="68575" wrap="square" tIns="34275">
            <a:normAutofit/>
          </a:bodyPr>
          <a:lstStyle>
            <a:lvl1pPr indent="-317500" lvl="0" marL="457200" rtl="0" algn="l">
              <a:lnSpc>
                <a:spcPct val="110000"/>
              </a:lnSpc>
              <a:spcBef>
                <a:spcPts val="800"/>
              </a:spcBef>
              <a:spcAft>
                <a:spcPts val="0"/>
              </a:spcAft>
              <a:buSzPts val="1400"/>
              <a:buChar char="●"/>
              <a:defRPr/>
            </a:lvl1pPr>
            <a:lvl2pPr indent="-285750" lvl="1" marL="914400" rtl="0" algn="l">
              <a:lnSpc>
                <a:spcPct val="90000"/>
              </a:lnSpc>
              <a:spcBef>
                <a:spcPts val="900"/>
              </a:spcBef>
              <a:spcAft>
                <a:spcPts val="0"/>
              </a:spcAft>
              <a:buSzPts val="900"/>
              <a:buChar char="○"/>
              <a:defRPr/>
            </a:lvl2pPr>
            <a:lvl3pPr indent="-285750" lvl="2" marL="1371600" rtl="0" algn="l">
              <a:lnSpc>
                <a:spcPct val="90000"/>
              </a:lnSpc>
              <a:spcBef>
                <a:spcPts val="1200"/>
              </a:spcBef>
              <a:spcAft>
                <a:spcPts val="0"/>
              </a:spcAft>
              <a:buSzPts val="900"/>
              <a:buChar char="■"/>
              <a:defRPr/>
            </a:lvl3pPr>
            <a:lvl4pPr indent="-285750" lvl="3" marL="1828800" rtl="0" algn="l">
              <a:lnSpc>
                <a:spcPct val="90000"/>
              </a:lnSpc>
              <a:spcBef>
                <a:spcPts val="1200"/>
              </a:spcBef>
              <a:spcAft>
                <a:spcPts val="0"/>
              </a:spcAft>
              <a:buSzPts val="900"/>
              <a:buChar char="●"/>
              <a:defRPr/>
            </a:lvl4pPr>
            <a:lvl5pPr indent="-285750" lvl="4" marL="2286000" rtl="0" algn="l">
              <a:lnSpc>
                <a:spcPct val="90000"/>
              </a:lnSpc>
              <a:spcBef>
                <a:spcPts val="1200"/>
              </a:spcBef>
              <a:spcAft>
                <a:spcPts val="0"/>
              </a:spcAft>
              <a:buSzPts val="9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2900"/>
              <a:buFont typeface="Helvetica Neue"/>
              <a:buNone/>
              <a:defRPr b="0" i="0" sz="2900">
                <a:latin typeface="Helvetica Neue"/>
                <a:ea typeface="Helvetica Neue"/>
                <a:cs typeface="Helvetica Neue"/>
                <a:sym typeface="Helvetica Neu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54" name="Google Shape;54;p13"/>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7" name="Google Shape;57;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58" name="Google Shape;58;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9" name="Google Shape;59;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0" name="Google Shape;60;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6"/>
          <p:cNvSpPr txBox="1"/>
          <p:nvPr>
            <p:ph type="ctrTitle"/>
          </p:nvPr>
        </p:nvSpPr>
        <p:spPr>
          <a:xfrm>
            <a:off x="2286000" y="1215161"/>
            <a:ext cx="61404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3300"/>
              <a:buFont typeface="Helvetica Neue"/>
              <a:buNone/>
              <a:defRPr sz="3300">
                <a:solidFill>
                  <a:schemeClr val="accent2"/>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7" name="Google Shape;67;p16"/>
          <p:cNvSpPr txBox="1"/>
          <p:nvPr>
            <p:ph idx="1" type="subTitle"/>
          </p:nvPr>
        </p:nvSpPr>
        <p:spPr>
          <a:xfrm>
            <a:off x="2285999" y="3011604"/>
            <a:ext cx="6395100" cy="724500"/>
          </a:xfrm>
          <a:prstGeom prst="rect">
            <a:avLst/>
          </a:prstGeom>
          <a:noFill/>
          <a:ln>
            <a:noFill/>
          </a:ln>
        </p:spPr>
        <p:txBody>
          <a:bodyPr anchorCtr="0" anchor="t" bIns="34275" lIns="68575" spcFirstLastPara="1" rIns="68575" wrap="square" tIns="34275">
            <a:normAutofit/>
          </a:bodyPr>
          <a:lstStyle>
            <a:lvl1pPr lvl="0" rtl="0" algn="l">
              <a:lnSpc>
                <a:spcPct val="110000"/>
              </a:lnSpc>
              <a:spcBef>
                <a:spcPts val="800"/>
              </a:spcBef>
              <a:spcAft>
                <a:spcPts val="0"/>
              </a:spcAft>
              <a:buSzPts val="1800"/>
              <a:buFont typeface="Helvetica Neue"/>
              <a:buNone/>
              <a:defRPr sz="1800">
                <a:solidFill>
                  <a:schemeClr val="lt1"/>
                </a:solidFill>
                <a:latin typeface="Helvetica Neue"/>
                <a:ea typeface="Helvetica Neue"/>
                <a:cs typeface="Helvetica Neue"/>
                <a:sym typeface="Helvetica Neue"/>
              </a:defRPr>
            </a:lvl1pPr>
            <a:lvl2pPr lvl="1" rtl="0" algn="ctr">
              <a:lnSpc>
                <a:spcPct val="90000"/>
              </a:lnSpc>
              <a:spcBef>
                <a:spcPts val="900"/>
              </a:spcBef>
              <a:spcAft>
                <a:spcPts val="0"/>
              </a:spcAft>
              <a:buSzPts val="1100"/>
              <a:buFont typeface="Helvetica Neue"/>
              <a:buNone/>
              <a:defRPr sz="1500"/>
            </a:lvl2pPr>
            <a:lvl3pPr lvl="2" rtl="0" algn="ctr">
              <a:lnSpc>
                <a:spcPct val="90000"/>
              </a:lnSpc>
              <a:spcBef>
                <a:spcPts val="400"/>
              </a:spcBef>
              <a:spcAft>
                <a:spcPts val="0"/>
              </a:spcAft>
              <a:buSzPts val="900"/>
              <a:buFont typeface="Helvetica Neue"/>
              <a:buNone/>
              <a:defRPr sz="1400"/>
            </a:lvl3pPr>
            <a:lvl4pPr lvl="3" rtl="0" algn="ctr">
              <a:lnSpc>
                <a:spcPct val="90000"/>
              </a:lnSpc>
              <a:spcBef>
                <a:spcPts val="400"/>
              </a:spcBef>
              <a:spcAft>
                <a:spcPts val="0"/>
              </a:spcAft>
              <a:buSzPts val="800"/>
              <a:buFont typeface="Helvetica Neue"/>
              <a:buNone/>
              <a:defRPr sz="1200"/>
            </a:lvl4pPr>
            <a:lvl5pPr lvl="4" rtl="0" algn="ctr">
              <a:lnSpc>
                <a:spcPct val="90000"/>
              </a:lnSpc>
              <a:spcBef>
                <a:spcPts val="400"/>
              </a:spcBef>
              <a:spcAft>
                <a:spcPts val="0"/>
              </a:spcAft>
              <a:buSzPts val="800"/>
              <a:buFont typeface="Helvetica Neue"/>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8" name="Google Shape;68;p16"/>
          <p:cNvSpPr/>
          <p:nvPr/>
        </p:nvSpPr>
        <p:spPr>
          <a:xfrm>
            <a:off x="1" y="4193498"/>
            <a:ext cx="9144000" cy="950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ree Form Content">
  <p:cSld name="Title and Free Form Content">
    <p:bg>
      <p:bgPr>
        <a:solidFill>
          <a:schemeClr val="lt1"/>
        </a:solidFill>
      </p:bgPr>
    </p:bg>
    <p:spTree>
      <p:nvGrpSpPr>
        <p:cNvPr id="69" name="Shape 69"/>
        <p:cNvGrpSpPr/>
        <p:nvPr/>
      </p:nvGrpSpPr>
      <p:grpSpPr>
        <a:xfrm>
          <a:off x="0" y="0"/>
          <a:ext cx="0" cy="0"/>
          <a:chOff x="0" y="0"/>
          <a:chExt cx="0" cy="0"/>
        </a:xfrm>
      </p:grpSpPr>
      <p:sp>
        <p:nvSpPr>
          <p:cNvPr id="70" name="Google Shape;70;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1" name="Google Shape;71;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1400"/>
              <a:buNone/>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72" name="Google Shape;72;p17"/>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3" name="Shape 73"/>
        <p:cNvGrpSpPr/>
        <p:nvPr/>
      </p:nvGrpSpPr>
      <p:grpSpPr>
        <a:xfrm>
          <a:off x="0" y="0"/>
          <a:ext cx="0" cy="0"/>
          <a:chOff x="0" y="0"/>
          <a:chExt cx="0" cy="0"/>
        </a:xfrm>
      </p:grpSpPr>
      <p:pic>
        <p:nvPicPr>
          <p:cNvPr id="74" name="Google Shape;74;p18"/>
          <p:cNvPicPr preferRelativeResize="0"/>
          <p:nvPr/>
        </p:nvPicPr>
        <p:blipFill rotWithShape="1">
          <a:blip r:embed="rId2">
            <a:alphaModFix/>
          </a:blip>
          <a:srcRect b="0" l="0" r="0" t="25810"/>
          <a:stretch/>
        </p:blipFill>
        <p:spPr>
          <a:xfrm>
            <a:off x="0" y="1311720"/>
            <a:ext cx="9144000" cy="3896208"/>
          </a:xfrm>
          <a:prstGeom prst="rect">
            <a:avLst/>
          </a:prstGeom>
          <a:noFill/>
          <a:ln>
            <a:noFill/>
          </a:ln>
        </p:spPr>
      </p:pic>
      <p:sp>
        <p:nvSpPr>
          <p:cNvPr id="75" name="Google Shape;75;p18"/>
          <p:cNvSpPr txBox="1"/>
          <p:nvPr>
            <p:ph idx="1" type="body"/>
          </p:nvPr>
        </p:nvSpPr>
        <p:spPr>
          <a:xfrm>
            <a:off x="628650" y="1565672"/>
            <a:ext cx="5123400" cy="26457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1400"/>
              <a:buNone/>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 name="Google Shape;76;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2900"/>
              <a:buFont typeface="Helvetica Neue"/>
              <a:buNone/>
              <a:defRPr b="0" i="0" sz="2900">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77" name="Google Shape;77;p18"/>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spTree>
      <p:nvGrpSpPr>
        <p:cNvPr id="78" name="Shape 7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9" name="Shape 79"/>
        <p:cNvGrpSpPr/>
        <p:nvPr/>
      </p:nvGrpSpPr>
      <p:grpSpPr>
        <a:xfrm>
          <a:off x="0" y="0"/>
          <a:ext cx="0" cy="0"/>
          <a:chOff x="0" y="0"/>
          <a:chExt cx="0" cy="0"/>
        </a:xfrm>
      </p:grpSpPr>
      <p:sp>
        <p:nvSpPr>
          <p:cNvPr id="80" name="Google Shape;80;p20"/>
          <p:cNvSpPr/>
          <p:nvPr/>
        </p:nvSpPr>
        <p:spPr>
          <a:xfrm>
            <a:off x="0" y="928688"/>
            <a:ext cx="9144000" cy="4215000"/>
          </a:xfrm>
          <a:prstGeom prst="rect">
            <a:avLst/>
          </a:prstGeom>
          <a:solidFill>
            <a:srgbClr val="003462"/>
          </a:solidFill>
          <a:ln cap="flat" cmpd="sng" w="10775">
            <a:solidFill>
              <a:srgbClr val="004B8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 name="Google Shape;81;p20"/>
          <p:cNvSpPr/>
          <p:nvPr/>
        </p:nvSpPr>
        <p:spPr>
          <a:xfrm rot="5400000">
            <a:off x="2146783" y="-1767593"/>
            <a:ext cx="960000" cy="5253600"/>
          </a:xfrm>
          <a:prstGeom prst="round2SameRect">
            <a:avLst>
              <a:gd fmla="val 50000" name="adj1"/>
              <a:gd fmla="val 0" name="adj2"/>
            </a:avLst>
          </a:prstGeom>
          <a:solidFill>
            <a:srgbClr val="EE54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2" name="Google Shape;82;p20"/>
          <p:cNvPicPr preferRelativeResize="0"/>
          <p:nvPr/>
        </p:nvPicPr>
        <p:blipFill rotWithShape="1">
          <a:blip r:embed="rId2">
            <a:alphaModFix/>
          </a:blip>
          <a:srcRect b="0" l="0" r="0" t="0"/>
          <a:stretch/>
        </p:blipFill>
        <p:spPr>
          <a:xfrm>
            <a:off x="2833967" y="410682"/>
            <a:ext cx="2249564" cy="830425"/>
          </a:xfrm>
          <a:prstGeom prst="rect">
            <a:avLst/>
          </a:prstGeom>
          <a:noFill/>
          <a:ln>
            <a:noFill/>
          </a:ln>
        </p:spPr>
      </p:pic>
      <p:sp>
        <p:nvSpPr>
          <p:cNvPr id="83" name="Google Shape;83;p20"/>
          <p:cNvSpPr txBox="1"/>
          <p:nvPr>
            <p:ph type="title"/>
          </p:nvPr>
        </p:nvSpPr>
        <p:spPr>
          <a:xfrm>
            <a:off x="628650" y="379207"/>
            <a:ext cx="5487000" cy="960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Helvetica Neue"/>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lt1"/>
        </a:solidFill>
      </p:bgPr>
    </p:bg>
    <p:spTree>
      <p:nvGrpSpPr>
        <p:cNvPr id="84" name="Shape 84"/>
        <p:cNvGrpSpPr/>
        <p:nvPr/>
      </p:nvGrpSpPr>
      <p:grpSpPr>
        <a:xfrm>
          <a:off x="0" y="0"/>
          <a:ext cx="0" cy="0"/>
          <a:chOff x="0" y="0"/>
          <a:chExt cx="0" cy="0"/>
        </a:xfrm>
      </p:grpSpPr>
      <p:pic>
        <p:nvPicPr>
          <p:cNvPr id="85" name="Google Shape;85;p2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6" name="Google Shape;86;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87" name="Google Shape;87;p21"/>
          <p:cNvCxnSpPr/>
          <p:nvPr/>
        </p:nvCxnSpPr>
        <p:spPr>
          <a:xfrm>
            <a:off x="722015" y="1112356"/>
            <a:ext cx="1021800" cy="0"/>
          </a:xfrm>
          <a:prstGeom prst="straightConnector1">
            <a:avLst/>
          </a:prstGeom>
          <a:noFill/>
          <a:ln cap="flat" cmpd="sng" w="50800">
            <a:solidFill>
              <a:srgbClr val="EE5427"/>
            </a:solidFill>
            <a:prstDash val="solid"/>
            <a:round/>
            <a:headEnd len="sm" w="sm" type="none"/>
            <a:tailEnd len="sm" w="sm" type="none"/>
          </a:ln>
        </p:spPr>
      </p:cxnSp>
      <p:sp>
        <p:nvSpPr>
          <p:cNvPr id="88" name="Google Shape;88;p21"/>
          <p:cNvSpPr txBox="1"/>
          <p:nvPr>
            <p:ph idx="1" type="body"/>
          </p:nvPr>
        </p:nvSpPr>
        <p:spPr>
          <a:xfrm>
            <a:off x="628650" y="1369218"/>
            <a:ext cx="7886700" cy="32634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1500"/>
              <a:buFont typeface="Helvetica Neue"/>
              <a:buNone/>
              <a:defRPr/>
            </a:lvl1pPr>
            <a:lvl2pPr indent="-228600" lvl="1" marL="914400" rtl="0" algn="l">
              <a:lnSpc>
                <a:spcPct val="110000"/>
              </a:lnSpc>
              <a:spcBef>
                <a:spcPts val="900"/>
              </a:spcBef>
              <a:spcAft>
                <a:spcPts val="0"/>
              </a:spcAft>
              <a:buSzPts val="1300"/>
              <a:buFont typeface="Helvetica Neue"/>
              <a:buNone/>
              <a:defRPr/>
            </a:lvl2pPr>
            <a:lvl3pPr indent="-228600" lvl="2" marL="1371600" rtl="0" algn="l">
              <a:lnSpc>
                <a:spcPct val="110000"/>
              </a:lnSpc>
              <a:spcBef>
                <a:spcPts val="900"/>
              </a:spcBef>
              <a:spcAft>
                <a:spcPts val="0"/>
              </a:spcAft>
              <a:buSzPts val="1100"/>
              <a:buFont typeface="Helvetica Neue"/>
              <a:buNone/>
              <a:defRPr/>
            </a:lvl3pPr>
            <a:lvl4pPr indent="-228600" lvl="3" marL="1828800" rtl="0" algn="l">
              <a:lnSpc>
                <a:spcPct val="110000"/>
              </a:lnSpc>
              <a:spcBef>
                <a:spcPts val="900"/>
              </a:spcBef>
              <a:spcAft>
                <a:spcPts val="0"/>
              </a:spcAft>
              <a:buSzPts val="900"/>
              <a:buFont typeface="Helvetica Neue"/>
              <a:buNone/>
              <a:defRPr/>
            </a:lvl4pPr>
            <a:lvl5pPr indent="-228600" lvl="4" marL="2286000" rtl="0" algn="l">
              <a:lnSpc>
                <a:spcPct val="110000"/>
              </a:lnSpc>
              <a:spcBef>
                <a:spcPts val="900"/>
              </a:spcBef>
              <a:spcAft>
                <a:spcPts val="0"/>
              </a:spcAft>
              <a:buSzPts val="900"/>
              <a:buFont typeface="Helvetica Neue"/>
              <a:buNone/>
              <a:defRPr/>
            </a:lvl5pPr>
            <a:lvl6pPr indent="-317500" lvl="5" marL="2743200" rtl="0" algn="l">
              <a:lnSpc>
                <a:spcPct val="90000"/>
              </a:lnSpc>
              <a:spcBef>
                <a:spcPts val="9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9" name="Shape 89"/>
        <p:cNvGrpSpPr/>
        <p:nvPr/>
      </p:nvGrpSpPr>
      <p:grpSpPr>
        <a:xfrm>
          <a:off x="0" y="0"/>
          <a:ext cx="0" cy="0"/>
          <a:chOff x="0" y="0"/>
          <a:chExt cx="0" cy="0"/>
        </a:xfrm>
      </p:grpSpPr>
      <p:pic>
        <p:nvPicPr>
          <p:cNvPr id="90" name="Google Shape;90;p22"/>
          <p:cNvPicPr preferRelativeResize="0"/>
          <p:nvPr/>
        </p:nvPicPr>
        <p:blipFill rotWithShape="1">
          <a:blip r:embed="rId2">
            <a:alphaModFix/>
          </a:blip>
          <a:srcRect b="0" l="0" r="0" t="25810"/>
          <a:stretch/>
        </p:blipFill>
        <p:spPr>
          <a:xfrm>
            <a:off x="0" y="1928308"/>
            <a:ext cx="9144000" cy="3279620"/>
          </a:xfrm>
          <a:prstGeom prst="rect">
            <a:avLst/>
          </a:prstGeom>
          <a:noFill/>
          <a:ln>
            <a:noFill/>
          </a:ln>
        </p:spPr>
      </p:pic>
      <p:pic>
        <p:nvPicPr>
          <p:cNvPr id="91" name="Google Shape;91;p22"/>
          <p:cNvPicPr preferRelativeResize="0"/>
          <p:nvPr/>
        </p:nvPicPr>
        <p:blipFill rotWithShape="1">
          <a:blip r:embed="rId3">
            <a:alphaModFix/>
          </a:blip>
          <a:srcRect b="0" l="0" r="0" t="0"/>
          <a:stretch/>
        </p:blipFill>
        <p:spPr>
          <a:xfrm>
            <a:off x="2159670" y="1338891"/>
            <a:ext cx="3445658" cy="1271961"/>
          </a:xfrm>
          <a:prstGeom prst="rect">
            <a:avLst/>
          </a:prstGeom>
          <a:noFill/>
          <a:ln>
            <a:noFill/>
          </a:ln>
        </p:spPr>
      </p:pic>
      <p:sp>
        <p:nvSpPr>
          <p:cNvPr id="92" name="Google Shape;92;p22"/>
          <p:cNvSpPr/>
          <p:nvPr/>
        </p:nvSpPr>
        <p:spPr>
          <a:xfrm>
            <a:off x="1" y="1338890"/>
            <a:ext cx="4137900" cy="1272000"/>
          </a:xfrm>
          <a:prstGeom prst="rect">
            <a:avLst/>
          </a:prstGeom>
          <a:solidFill>
            <a:srgbClr val="EE542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 name="Google Shape;93;p22"/>
          <p:cNvSpPr txBox="1"/>
          <p:nvPr>
            <p:ph idx="1" type="body"/>
          </p:nvPr>
        </p:nvSpPr>
        <p:spPr>
          <a:xfrm>
            <a:off x="822722" y="1557338"/>
            <a:ext cx="4195800" cy="8145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1800"/>
              <a:buFont typeface="Helvetica Neue"/>
              <a:buNone/>
              <a:defRPr sz="1800">
                <a:solidFill>
                  <a:schemeClr val="lt1"/>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4" name="Google Shape;94;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95" name="Google Shape;95;p22"/>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p:cSld name="1_Section Divider">
    <p:bg>
      <p:bgPr>
        <a:solidFill>
          <a:schemeClr val="lt1"/>
        </a:solidFill>
      </p:bgPr>
    </p:bg>
    <p:spTree>
      <p:nvGrpSpPr>
        <p:cNvPr id="96" name="Shape 96"/>
        <p:cNvGrpSpPr/>
        <p:nvPr/>
      </p:nvGrpSpPr>
      <p:grpSpPr>
        <a:xfrm>
          <a:off x="0" y="0"/>
          <a:ext cx="0" cy="0"/>
          <a:chOff x="0" y="0"/>
          <a:chExt cx="0" cy="0"/>
        </a:xfrm>
      </p:grpSpPr>
      <p:sp>
        <p:nvSpPr>
          <p:cNvPr id="97" name="Google Shape;97;p23"/>
          <p:cNvSpPr/>
          <p:nvPr/>
        </p:nvSpPr>
        <p:spPr>
          <a:xfrm>
            <a:off x="0" y="0"/>
            <a:ext cx="9144000" cy="5143500"/>
          </a:xfrm>
          <a:prstGeom prst="rect">
            <a:avLst/>
          </a:prstGeom>
          <a:solidFill>
            <a:srgbClr val="003462"/>
          </a:solidFill>
          <a:ln cap="flat" cmpd="sng" w="10775">
            <a:solidFill>
              <a:srgbClr val="004B8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EE5427"/>
              </a:solidFill>
              <a:latin typeface="Arial"/>
              <a:ea typeface="Arial"/>
              <a:cs typeface="Arial"/>
              <a:sym typeface="Arial"/>
            </a:endParaRPr>
          </a:p>
        </p:txBody>
      </p:sp>
      <p:cxnSp>
        <p:nvCxnSpPr>
          <p:cNvPr id="98" name="Google Shape;98;p23"/>
          <p:cNvCxnSpPr/>
          <p:nvPr/>
        </p:nvCxnSpPr>
        <p:spPr>
          <a:xfrm>
            <a:off x="1521443" y="2495987"/>
            <a:ext cx="1021800" cy="0"/>
          </a:xfrm>
          <a:prstGeom prst="straightConnector1">
            <a:avLst/>
          </a:prstGeom>
          <a:noFill/>
          <a:ln cap="flat" cmpd="sng" w="50800">
            <a:solidFill>
              <a:srgbClr val="EE5427"/>
            </a:solidFill>
            <a:prstDash val="solid"/>
            <a:round/>
            <a:headEnd len="sm" w="sm" type="none"/>
            <a:tailEnd len="sm" w="sm" type="none"/>
          </a:ln>
        </p:spPr>
      </p:cxnSp>
      <p:sp>
        <p:nvSpPr>
          <p:cNvPr id="99" name="Google Shape;99;p23"/>
          <p:cNvSpPr txBox="1"/>
          <p:nvPr>
            <p:ph idx="1" type="body"/>
          </p:nvPr>
        </p:nvSpPr>
        <p:spPr>
          <a:xfrm>
            <a:off x="1414463" y="2871788"/>
            <a:ext cx="6877200" cy="131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3400"/>
              <a:buFont typeface="Helvetica Neue"/>
              <a:buNone/>
              <a:defRPr b="0" i="0" sz="3400">
                <a:solidFill>
                  <a:schemeClr val="lt1"/>
                </a:solidFill>
                <a:latin typeface="Helvetica Neue"/>
                <a:ea typeface="Helvetica Neue"/>
                <a:cs typeface="Helvetica Neue"/>
                <a:sym typeface="Helvetica Neue"/>
              </a:defRPr>
            </a:lvl1pPr>
            <a:lvl2pPr indent="-228600" lvl="1" marL="914400" rtl="0" algn="l">
              <a:lnSpc>
                <a:spcPct val="90000"/>
              </a:lnSpc>
              <a:spcBef>
                <a:spcPts val="900"/>
              </a:spcBef>
              <a:spcAft>
                <a:spcPts val="0"/>
              </a:spcAft>
              <a:buSzPts val="2400"/>
              <a:buFont typeface="Helvetica Neue"/>
              <a:buNone/>
              <a:defRPr sz="3400">
                <a:solidFill>
                  <a:schemeClr val="lt1"/>
                </a:solidFill>
              </a:defRPr>
            </a:lvl2pPr>
            <a:lvl3pPr indent="-228600" lvl="2" marL="1371600" rtl="0" algn="l">
              <a:lnSpc>
                <a:spcPct val="90000"/>
              </a:lnSpc>
              <a:spcBef>
                <a:spcPts val="400"/>
              </a:spcBef>
              <a:spcAft>
                <a:spcPts val="0"/>
              </a:spcAft>
              <a:buSzPts val="2400"/>
              <a:buFont typeface="Helvetica Neue"/>
              <a:buNone/>
              <a:defRPr sz="3400">
                <a:solidFill>
                  <a:schemeClr val="lt1"/>
                </a:solidFill>
              </a:defRPr>
            </a:lvl3pPr>
            <a:lvl4pPr indent="-228600" lvl="3" marL="1828800" rtl="0" algn="l">
              <a:lnSpc>
                <a:spcPct val="90000"/>
              </a:lnSpc>
              <a:spcBef>
                <a:spcPts val="400"/>
              </a:spcBef>
              <a:spcAft>
                <a:spcPts val="0"/>
              </a:spcAft>
              <a:buSzPts val="2400"/>
              <a:buFont typeface="Helvetica Neue"/>
              <a:buNone/>
              <a:defRPr sz="3400">
                <a:solidFill>
                  <a:schemeClr val="lt1"/>
                </a:solidFill>
              </a:defRPr>
            </a:lvl4pPr>
            <a:lvl5pPr indent="-228600" lvl="4" marL="2286000" rtl="0" algn="l">
              <a:lnSpc>
                <a:spcPct val="90000"/>
              </a:lnSpc>
              <a:spcBef>
                <a:spcPts val="400"/>
              </a:spcBef>
              <a:spcAft>
                <a:spcPts val="0"/>
              </a:spcAft>
              <a:buSzPts val="2400"/>
              <a:buFont typeface="Helvetica Neue"/>
              <a:buNone/>
              <a:defRPr sz="34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0" name="Google Shape;100;p23"/>
          <p:cNvSpPr txBox="1"/>
          <p:nvPr>
            <p:ph idx="2" type="body"/>
          </p:nvPr>
        </p:nvSpPr>
        <p:spPr>
          <a:xfrm>
            <a:off x="1414463" y="1666875"/>
            <a:ext cx="1901400" cy="615600"/>
          </a:xfrm>
          <a:prstGeom prst="rect">
            <a:avLst/>
          </a:prstGeom>
          <a:noFill/>
          <a:ln>
            <a:noFill/>
          </a:ln>
        </p:spPr>
        <p:txBody>
          <a:bodyPr anchorCtr="0" anchor="t" bIns="34275" lIns="68575" spcFirstLastPara="1" rIns="68575" wrap="square" tIns="34275">
            <a:normAutofit/>
          </a:bodyPr>
          <a:lstStyle>
            <a:lvl1pPr indent="-228600" lvl="0" marL="457200" rtl="0" algn="l">
              <a:lnSpc>
                <a:spcPct val="110000"/>
              </a:lnSpc>
              <a:spcBef>
                <a:spcPts val="800"/>
              </a:spcBef>
              <a:spcAft>
                <a:spcPts val="0"/>
              </a:spcAft>
              <a:buSzPts val="3400"/>
              <a:buFont typeface="Helvetica Neue"/>
              <a:buNone/>
              <a:defRPr b="1" i="0" sz="3400">
                <a:solidFill>
                  <a:schemeClr val="lt1"/>
                </a:solidFill>
                <a:latin typeface="Helvetica Neue"/>
                <a:ea typeface="Helvetica Neue"/>
                <a:cs typeface="Helvetica Neue"/>
                <a:sym typeface="Helvetica Neue"/>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01" name="Shape 101"/>
        <p:cNvGrpSpPr/>
        <p:nvPr/>
      </p:nvGrpSpPr>
      <p:grpSpPr>
        <a:xfrm>
          <a:off x="0" y="0"/>
          <a:ext cx="0" cy="0"/>
          <a:chOff x="0" y="0"/>
          <a:chExt cx="0" cy="0"/>
        </a:xfrm>
      </p:grpSpPr>
      <p:sp>
        <p:nvSpPr>
          <p:cNvPr id="102" name="Google Shape;102;p24"/>
          <p:cNvSpPr/>
          <p:nvPr/>
        </p:nvSpPr>
        <p:spPr>
          <a:xfrm>
            <a:off x="9525" y="1484555"/>
            <a:ext cx="9144000" cy="3649200"/>
          </a:xfrm>
          <a:prstGeom prst="rect">
            <a:avLst/>
          </a:prstGeom>
          <a:solidFill>
            <a:srgbClr val="003462"/>
          </a:solidFill>
          <a:ln cap="flat" cmpd="sng" w="10775">
            <a:solidFill>
              <a:srgbClr val="004B8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3" name="Google Shape;103;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2900"/>
              <a:buFont typeface="Helvetica Neue"/>
              <a:buNone/>
              <a:defRPr sz="29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04" name="Google Shape;104;p24"/>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lternate text heading">
  <p:cSld name="1_alternate text heading">
    <p:bg>
      <p:bgPr>
        <a:solidFill>
          <a:schemeClr val="lt1"/>
        </a:solidFill>
      </p:bgPr>
    </p:bg>
    <p:spTree>
      <p:nvGrpSpPr>
        <p:cNvPr id="105" name="Shape 105"/>
        <p:cNvGrpSpPr/>
        <p:nvPr/>
      </p:nvGrpSpPr>
      <p:grpSpPr>
        <a:xfrm>
          <a:off x="0" y="0"/>
          <a:ext cx="0" cy="0"/>
          <a:chOff x="0" y="0"/>
          <a:chExt cx="0" cy="0"/>
        </a:xfrm>
      </p:grpSpPr>
      <p:sp>
        <p:nvSpPr>
          <p:cNvPr id="106" name="Google Shape;106;p25"/>
          <p:cNvSpPr txBox="1"/>
          <p:nvPr>
            <p:ph idx="12" type="sldNum"/>
          </p:nvPr>
        </p:nvSpPr>
        <p:spPr>
          <a:xfrm>
            <a:off x="8291126" y="4707923"/>
            <a:ext cx="6729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EE542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cxnSp>
        <p:nvCxnSpPr>
          <p:cNvPr id="108" name="Google Shape;108;p25"/>
          <p:cNvCxnSpPr/>
          <p:nvPr/>
        </p:nvCxnSpPr>
        <p:spPr>
          <a:xfrm>
            <a:off x="778493" y="1112356"/>
            <a:ext cx="1021800" cy="0"/>
          </a:xfrm>
          <a:prstGeom prst="straightConnector1">
            <a:avLst/>
          </a:prstGeom>
          <a:noFill/>
          <a:ln cap="flat" cmpd="sng" w="50800">
            <a:solidFill>
              <a:srgbClr val="EE5427"/>
            </a:solidFill>
            <a:prstDash val="solid"/>
            <a:round/>
            <a:headEnd len="sm" w="sm" type="none"/>
            <a:tailEnd len="sm" w="sm" type="none"/>
          </a:ln>
        </p:spPr>
      </p:cxnSp>
      <p:sp>
        <p:nvSpPr>
          <p:cNvPr id="109" name="Google Shape;109;p25"/>
          <p:cNvSpPr/>
          <p:nvPr/>
        </p:nvSpPr>
        <p:spPr>
          <a:xfrm>
            <a:off x="0" y="2847975"/>
            <a:ext cx="9153300" cy="2295600"/>
          </a:xfrm>
          <a:prstGeom prst="rect">
            <a:avLst/>
          </a:prstGeom>
          <a:solidFill>
            <a:srgbClr val="0034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A">
  <p:cSld name="1_Divider A">
    <p:bg>
      <p:bgPr>
        <a:solidFill>
          <a:schemeClr val="lt1"/>
        </a:solidFill>
      </p:bgPr>
    </p:bg>
    <p:spTree>
      <p:nvGrpSpPr>
        <p:cNvPr id="110" name="Shape 110"/>
        <p:cNvGrpSpPr/>
        <p:nvPr/>
      </p:nvGrpSpPr>
      <p:grpSpPr>
        <a:xfrm>
          <a:off x="0" y="0"/>
          <a:ext cx="0" cy="0"/>
          <a:chOff x="0" y="0"/>
          <a:chExt cx="0" cy="0"/>
        </a:xfrm>
      </p:grpSpPr>
      <p:pic>
        <p:nvPicPr>
          <p:cNvPr id="111" name="Google Shape;111;p26"/>
          <p:cNvPicPr preferRelativeResize="0"/>
          <p:nvPr/>
        </p:nvPicPr>
        <p:blipFill rotWithShape="1">
          <a:blip r:embed="rId2">
            <a:alphaModFix/>
          </a:blip>
          <a:srcRect b="0" l="0" r="75484" t="0"/>
          <a:stretch/>
        </p:blipFill>
        <p:spPr>
          <a:xfrm>
            <a:off x="1" y="0"/>
            <a:ext cx="2241754" cy="5143500"/>
          </a:xfrm>
          <a:prstGeom prst="rect">
            <a:avLst/>
          </a:prstGeom>
          <a:noFill/>
          <a:ln>
            <a:noFill/>
          </a:ln>
        </p:spPr>
      </p:pic>
      <p:sp>
        <p:nvSpPr>
          <p:cNvPr id="112" name="Google Shape;112;p26"/>
          <p:cNvSpPr txBox="1"/>
          <p:nvPr>
            <p:ph type="title"/>
          </p:nvPr>
        </p:nvSpPr>
        <p:spPr>
          <a:xfrm>
            <a:off x="2241755" y="2074665"/>
            <a:ext cx="5976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3000"/>
              <a:buFont typeface="Arial"/>
              <a:buNone/>
              <a:defRPr>
                <a:solidFill>
                  <a:schemeClr val="accen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Divider B">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7"/>
          <p:cNvSpPr txBox="1"/>
          <p:nvPr>
            <p:ph type="title"/>
          </p:nvPr>
        </p:nvSpPr>
        <p:spPr>
          <a:xfrm>
            <a:off x="2300749" y="2074665"/>
            <a:ext cx="59172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Arial"/>
              <a:buNone/>
              <a:defRPr>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cSld name="Pattern">
    <p:bg>
      <p:bgPr>
        <a:blipFill>
          <a:blip r:embed="rId2">
            <a:alphaModFix/>
          </a:blip>
          <a:stretch>
            <a:fillRect/>
          </a:stretch>
        </a:blipFill>
      </p:bgPr>
    </p:bg>
    <p:spTree>
      <p:nvGrpSpPr>
        <p:cNvPr id="115" name="Shape 11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16" name="Shape 116"/>
        <p:cNvGrpSpPr/>
        <p:nvPr/>
      </p:nvGrpSpPr>
      <p:grpSpPr>
        <a:xfrm>
          <a:off x="0" y="0"/>
          <a:ext cx="0" cy="0"/>
          <a:chOff x="0" y="0"/>
          <a:chExt cx="0" cy="0"/>
        </a:xfrm>
      </p:grpSpPr>
      <p:cxnSp>
        <p:nvCxnSpPr>
          <p:cNvPr id="117" name="Google Shape;117;p29"/>
          <p:cNvCxnSpPr/>
          <p:nvPr/>
        </p:nvCxnSpPr>
        <p:spPr>
          <a:xfrm>
            <a:off x="449456" y="1158478"/>
            <a:ext cx="8821500" cy="0"/>
          </a:xfrm>
          <a:prstGeom prst="straightConnector1">
            <a:avLst/>
          </a:prstGeom>
          <a:noFill/>
          <a:ln cap="rnd" cmpd="sng" w="50800">
            <a:solidFill>
              <a:srgbClr val="3D92C8"/>
            </a:solidFill>
            <a:prstDash val="solid"/>
            <a:round/>
            <a:headEnd len="sm" w="sm" type="none"/>
            <a:tailEnd len="sm" w="sm" type="none"/>
          </a:ln>
        </p:spPr>
      </p:cxnSp>
      <p:sp>
        <p:nvSpPr>
          <p:cNvPr id="118" name="Google Shape;118;p29"/>
          <p:cNvSpPr txBox="1"/>
          <p:nvPr>
            <p:ph type="title"/>
          </p:nvPr>
        </p:nvSpPr>
        <p:spPr>
          <a:xfrm>
            <a:off x="477079" y="205978"/>
            <a:ext cx="8209800" cy="857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rgbClr val="265B7D"/>
              </a:buClr>
              <a:buSzPts val="2000"/>
              <a:buFont typeface="Libre Franklin"/>
              <a:buNone/>
              <a:defRPr b="1" i="0" sz="2000">
                <a:solidFill>
                  <a:srgbClr val="265B7D"/>
                </a:solidFill>
                <a:latin typeface="Libre Franklin"/>
                <a:ea typeface="Libre Franklin"/>
                <a:cs typeface="Libre Franklin"/>
                <a:sym typeface="Libre Franklin"/>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9"/>
          <p:cNvSpPr txBox="1"/>
          <p:nvPr>
            <p:ph idx="1" type="body"/>
          </p:nvPr>
        </p:nvSpPr>
        <p:spPr>
          <a:xfrm>
            <a:off x="477079" y="1266826"/>
            <a:ext cx="8209800" cy="3504000"/>
          </a:xfrm>
          <a:prstGeom prst="rect">
            <a:avLst/>
          </a:prstGeom>
          <a:noFill/>
          <a:ln>
            <a:noFill/>
          </a:ln>
        </p:spPr>
        <p:txBody>
          <a:bodyPr anchorCtr="0" anchor="t" bIns="34275" lIns="68575" spcFirstLastPara="1" rIns="68575" wrap="square" tIns="34275">
            <a:normAutofit/>
          </a:bodyPr>
          <a:lstStyle>
            <a:lvl1pPr indent="-431800" lvl="0" marL="457200" rtl="0" algn="l">
              <a:lnSpc>
                <a:spcPct val="115384"/>
              </a:lnSpc>
              <a:spcBef>
                <a:spcPts val="800"/>
              </a:spcBef>
              <a:spcAft>
                <a:spcPts val="0"/>
              </a:spcAft>
              <a:buClr>
                <a:srgbClr val="3D92C8"/>
              </a:buClr>
              <a:buSzPts val="3200"/>
              <a:buFont typeface="Arial"/>
              <a:buChar char="•"/>
              <a:defRPr b="0" i="0" sz="2000">
                <a:solidFill>
                  <a:srgbClr val="265B7D"/>
                </a:solidFill>
                <a:latin typeface="Libre Franklin"/>
                <a:ea typeface="Libre Franklin"/>
                <a:cs typeface="Libre Franklin"/>
                <a:sym typeface="Libre Franklin"/>
              </a:defRPr>
            </a:lvl1pPr>
            <a:lvl2pPr indent="-228600" lvl="1" marL="914400" rtl="0" algn="l">
              <a:lnSpc>
                <a:spcPct val="90000"/>
              </a:lnSpc>
              <a:spcBef>
                <a:spcPts val="900"/>
              </a:spcBef>
              <a:spcAft>
                <a:spcPts val="0"/>
              </a:spcAft>
              <a:buSzPts val="1300"/>
              <a:buFont typeface="Libre Franklin"/>
              <a:buNone/>
              <a:defRPr b="0" i="0">
                <a:solidFill>
                  <a:srgbClr val="265B7D"/>
                </a:solidFill>
                <a:latin typeface="Libre Franklin"/>
                <a:ea typeface="Libre Franklin"/>
                <a:cs typeface="Libre Franklin"/>
                <a:sym typeface="Libre Franklin"/>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20" name="Shape 12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ncipal Title Slide">
  <p:cSld name="Principal Title Slide">
    <p:bg>
      <p:bgPr>
        <a:solidFill>
          <a:schemeClr val="dk2"/>
        </a:solidFill>
      </p:bgPr>
    </p:bg>
    <p:spTree>
      <p:nvGrpSpPr>
        <p:cNvPr id="121" name="Shape 121"/>
        <p:cNvGrpSpPr/>
        <p:nvPr/>
      </p:nvGrpSpPr>
      <p:grpSpPr>
        <a:xfrm>
          <a:off x="0" y="0"/>
          <a:ext cx="0" cy="0"/>
          <a:chOff x="0" y="0"/>
          <a:chExt cx="0" cy="0"/>
        </a:xfrm>
      </p:grpSpPr>
      <p:sp>
        <p:nvSpPr>
          <p:cNvPr id="122" name="Google Shape;122;p31"/>
          <p:cNvSpPr/>
          <p:nvPr/>
        </p:nvSpPr>
        <p:spPr>
          <a:xfrm>
            <a:off x="0" y="4057650"/>
            <a:ext cx="9144000" cy="1086000"/>
          </a:xfrm>
          <a:prstGeom prst="rect">
            <a:avLst/>
          </a:prstGeom>
          <a:solidFill>
            <a:srgbClr val="BCE2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id="123" name="Google Shape;123;p31"/>
          <p:cNvPicPr preferRelativeResize="0"/>
          <p:nvPr/>
        </p:nvPicPr>
        <p:blipFill rotWithShape="1">
          <a:blip r:embed="rId2">
            <a:alphaModFix/>
          </a:blip>
          <a:srcRect b="0" l="0" r="0" t="0"/>
          <a:stretch/>
        </p:blipFill>
        <p:spPr>
          <a:xfrm>
            <a:off x="457200" y="4677332"/>
            <a:ext cx="1643888" cy="235752"/>
          </a:xfrm>
          <a:prstGeom prst="rect">
            <a:avLst/>
          </a:prstGeom>
          <a:noFill/>
          <a:ln>
            <a:noFill/>
          </a:ln>
        </p:spPr>
      </p:pic>
      <p:sp>
        <p:nvSpPr>
          <p:cNvPr id="124" name="Google Shape;124;p31"/>
          <p:cNvSpPr txBox="1"/>
          <p:nvPr>
            <p:ph idx="1" type="body"/>
          </p:nvPr>
        </p:nvSpPr>
        <p:spPr>
          <a:xfrm>
            <a:off x="2362201" y="914400"/>
            <a:ext cx="6474300" cy="18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4500"/>
              <a:buFont typeface="Helvetica Neue"/>
              <a:buNone/>
              <a:defRPr b="1" sz="4500">
                <a:solidFill>
                  <a:srgbClr val="BCE2FF"/>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5" name="Google Shape;125;p31"/>
          <p:cNvSpPr txBox="1"/>
          <p:nvPr>
            <p:ph idx="2" type="body"/>
          </p:nvPr>
        </p:nvSpPr>
        <p:spPr>
          <a:xfrm>
            <a:off x="2362201" y="3028950"/>
            <a:ext cx="6477000" cy="6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2100"/>
              <a:buFont typeface="Helvetica Neue"/>
              <a:buNone/>
              <a:defRPr i="1" sz="2100">
                <a:solidFill>
                  <a:srgbClr val="79C7FE"/>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incipal Title Slide">
  <p:cSld name="1_Principal Title Slide">
    <p:bg>
      <p:bgPr>
        <a:solidFill>
          <a:schemeClr val="dk2"/>
        </a:solidFill>
      </p:bgPr>
    </p:bg>
    <p:spTree>
      <p:nvGrpSpPr>
        <p:cNvPr id="126" name="Shape 126"/>
        <p:cNvGrpSpPr/>
        <p:nvPr/>
      </p:nvGrpSpPr>
      <p:grpSpPr>
        <a:xfrm>
          <a:off x="0" y="0"/>
          <a:ext cx="0" cy="0"/>
          <a:chOff x="0" y="0"/>
          <a:chExt cx="0" cy="0"/>
        </a:xfrm>
      </p:grpSpPr>
      <p:sp>
        <p:nvSpPr>
          <p:cNvPr id="127" name="Google Shape;127;p32"/>
          <p:cNvSpPr/>
          <p:nvPr/>
        </p:nvSpPr>
        <p:spPr>
          <a:xfrm>
            <a:off x="0" y="4057650"/>
            <a:ext cx="9144000" cy="1086000"/>
          </a:xfrm>
          <a:prstGeom prst="rect">
            <a:avLst/>
          </a:prstGeom>
          <a:solidFill>
            <a:srgbClr val="BCE2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id="128" name="Google Shape;128;p32"/>
          <p:cNvPicPr preferRelativeResize="0"/>
          <p:nvPr/>
        </p:nvPicPr>
        <p:blipFill rotWithShape="1">
          <a:blip r:embed="rId2">
            <a:alphaModFix/>
          </a:blip>
          <a:srcRect b="0" l="0" r="0" t="0"/>
          <a:stretch/>
        </p:blipFill>
        <p:spPr>
          <a:xfrm>
            <a:off x="457200" y="4677332"/>
            <a:ext cx="1643888" cy="235752"/>
          </a:xfrm>
          <a:prstGeom prst="rect">
            <a:avLst/>
          </a:prstGeom>
          <a:noFill/>
          <a:ln>
            <a:noFill/>
          </a:ln>
        </p:spPr>
      </p:pic>
      <p:sp>
        <p:nvSpPr>
          <p:cNvPr id="129" name="Google Shape;129;p32"/>
          <p:cNvSpPr txBox="1"/>
          <p:nvPr>
            <p:ph idx="1" type="body"/>
          </p:nvPr>
        </p:nvSpPr>
        <p:spPr>
          <a:xfrm>
            <a:off x="2362201" y="914400"/>
            <a:ext cx="6474300" cy="18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4500"/>
              <a:buFont typeface="Helvetica Neue"/>
              <a:buNone/>
              <a:defRPr b="1" sz="4500">
                <a:solidFill>
                  <a:srgbClr val="BCE2FF"/>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32"/>
          <p:cNvSpPr txBox="1"/>
          <p:nvPr>
            <p:ph idx="2" type="body"/>
          </p:nvPr>
        </p:nvSpPr>
        <p:spPr>
          <a:xfrm>
            <a:off x="2362201" y="3028950"/>
            <a:ext cx="6477000" cy="6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2100"/>
              <a:buFont typeface="Helvetica Neue"/>
              <a:buNone/>
              <a:defRPr i="1" sz="2100">
                <a:solidFill>
                  <a:srgbClr val="79C7FE"/>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incipal Title Slide">
  <p:cSld name="2_Principal Title Slide">
    <p:bg>
      <p:bgPr>
        <a:solidFill>
          <a:schemeClr val="dk2"/>
        </a:solidFill>
      </p:bgPr>
    </p:bg>
    <p:spTree>
      <p:nvGrpSpPr>
        <p:cNvPr id="131" name="Shape 131"/>
        <p:cNvGrpSpPr/>
        <p:nvPr/>
      </p:nvGrpSpPr>
      <p:grpSpPr>
        <a:xfrm>
          <a:off x="0" y="0"/>
          <a:ext cx="0" cy="0"/>
          <a:chOff x="0" y="0"/>
          <a:chExt cx="0" cy="0"/>
        </a:xfrm>
      </p:grpSpPr>
      <p:sp>
        <p:nvSpPr>
          <p:cNvPr id="132" name="Google Shape;132;p33"/>
          <p:cNvSpPr/>
          <p:nvPr/>
        </p:nvSpPr>
        <p:spPr>
          <a:xfrm>
            <a:off x="0" y="4057650"/>
            <a:ext cx="9144000" cy="1086000"/>
          </a:xfrm>
          <a:prstGeom prst="rect">
            <a:avLst/>
          </a:prstGeom>
          <a:solidFill>
            <a:srgbClr val="BCE2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id="133" name="Google Shape;133;p33"/>
          <p:cNvPicPr preferRelativeResize="0"/>
          <p:nvPr/>
        </p:nvPicPr>
        <p:blipFill rotWithShape="1">
          <a:blip r:embed="rId2">
            <a:alphaModFix/>
          </a:blip>
          <a:srcRect b="0" l="0" r="0" t="0"/>
          <a:stretch/>
        </p:blipFill>
        <p:spPr>
          <a:xfrm>
            <a:off x="457200" y="4677332"/>
            <a:ext cx="1643888" cy="235752"/>
          </a:xfrm>
          <a:prstGeom prst="rect">
            <a:avLst/>
          </a:prstGeom>
          <a:noFill/>
          <a:ln>
            <a:noFill/>
          </a:ln>
        </p:spPr>
      </p:pic>
      <p:sp>
        <p:nvSpPr>
          <p:cNvPr id="134" name="Google Shape;134;p33"/>
          <p:cNvSpPr txBox="1"/>
          <p:nvPr>
            <p:ph idx="1" type="body"/>
          </p:nvPr>
        </p:nvSpPr>
        <p:spPr>
          <a:xfrm>
            <a:off x="2362201" y="914400"/>
            <a:ext cx="6474300" cy="18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4500"/>
              <a:buFont typeface="Helvetica Neue"/>
              <a:buNone/>
              <a:defRPr b="1" sz="4500">
                <a:solidFill>
                  <a:srgbClr val="BCE2FF"/>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5" name="Google Shape;135;p33"/>
          <p:cNvSpPr txBox="1"/>
          <p:nvPr>
            <p:ph idx="2" type="body"/>
          </p:nvPr>
        </p:nvSpPr>
        <p:spPr>
          <a:xfrm>
            <a:off x="2362201" y="3028950"/>
            <a:ext cx="6477000" cy="6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2100"/>
              <a:buFont typeface="Helvetica Neue"/>
              <a:buNone/>
              <a:defRPr i="1" sz="2100">
                <a:solidFill>
                  <a:srgbClr val="79C7FE"/>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incipal Title Slide">
  <p:cSld name="3_Principal Title Slide">
    <p:bg>
      <p:bgPr>
        <a:solidFill>
          <a:schemeClr val="dk2"/>
        </a:solidFill>
      </p:bgPr>
    </p:bg>
    <p:spTree>
      <p:nvGrpSpPr>
        <p:cNvPr id="136" name="Shape 136"/>
        <p:cNvGrpSpPr/>
        <p:nvPr/>
      </p:nvGrpSpPr>
      <p:grpSpPr>
        <a:xfrm>
          <a:off x="0" y="0"/>
          <a:ext cx="0" cy="0"/>
          <a:chOff x="0" y="0"/>
          <a:chExt cx="0" cy="0"/>
        </a:xfrm>
      </p:grpSpPr>
      <p:sp>
        <p:nvSpPr>
          <p:cNvPr id="137" name="Google Shape;137;p34"/>
          <p:cNvSpPr/>
          <p:nvPr/>
        </p:nvSpPr>
        <p:spPr>
          <a:xfrm>
            <a:off x="0" y="4057650"/>
            <a:ext cx="9144000" cy="1086000"/>
          </a:xfrm>
          <a:prstGeom prst="rect">
            <a:avLst/>
          </a:prstGeom>
          <a:solidFill>
            <a:srgbClr val="BCE2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id="138" name="Google Shape;138;p34"/>
          <p:cNvPicPr preferRelativeResize="0"/>
          <p:nvPr/>
        </p:nvPicPr>
        <p:blipFill rotWithShape="1">
          <a:blip r:embed="rId2">
            <a:alphaModFix/>
          </a:blip>
          <a:srcRect b="0" l="0" r="0" t="0"/>
          <a:stretch/>
        </p:blipFill>
        <p:spPr>
          <a:xfrm>
            <a:off x="457200" y="4677332"/>
            <a:ext cx="1643888" cy="235752"/>
          </a:xfrm>
          <a:prstGeom prst="rect">
            <a:avLst/>
          </a:prstGeom>
          <a:noFill/>
          <a:ln>
            <a:noFill/>
          </a:ln>
        </p:spPr>
      </p:pic>
      <p:sp>
        <p:nvSpPr>
          <p:cNvPr id="139" name="Google Shape;139;p34"/>
          <p:cNvSpPr txBox="1"/>
          <p:nvPr>
            <p:ph idx="1" type="body"/>
          </p:nvPr>
        </p:nvSpPr>
        <p:spPr>
          <a:xfrm>
            <a:off x="2362201" y="914400"/>
            <a:ext cx="6474300" cy="18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4500"/>
              <a:buFont typeface="Helvetica Neue"/>
              <a:buNone/>
              <a:defRPr b="1" sz="4500">
                <a:solidFill>
                  <a:srgbClr val="BCE2FF"/>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34"/>
          <p:cNvSpPr txBox="1"/>
          <p:nvPr>
            <p:ph idx="2" type="body"/>
          </p:nvPr>
        </p:nvSpPr>
        <p:spPr>
          <a:xfrm>
            <a:off x="2362201" y="3028950"/>
            <a:ext cx="6477000" cy="6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2100"/>
              <a:buFont typeface="Helvetica Neue"/>
              <a:buNone/>
              <a:defRPr i="1" sz="2100">
                <a:solidFill>
                  <a:srgbClr val="79C7FE"/>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rincipal Title Slide">
  <p:cSld name="4_Principal Title Slide">
    <p:bg>
      <p:bgPr>
        <a:solidFill>
          <a:schemeClr val="dk2"/>
        </a:solidFill>
      </p:bgPr>
    </p:bg>
    <p:spTree>
      <p:nvGrpSpPr>
        <p:cNvPr id="141" name="Shape 141"/>
        <p:cNvGrpSpPr/>
        <p:nvPr/>
      </p:nvGrpSpPr>
      <p:grpSpPr>
        <a:xfrm>
          <a:off x="0" y="0"/>
          <a:ext cx="0" cy="0"/>
          <a:chOff x="0" y="0"/>
          <a:chExt cx="0" cy="0"/>
        </a:xfrm>
      </p:grpSpPr>
      <p:sp>
        <p:nvSpPr>
          <p:cNvPr id="142" name="Google Shape;142;p35"/>
          <p:cNvSpPr/>
          <p:nvPr/>
        </p:nvSpPr>
        <p:spPr>
          <a:xfrm>
            <a:off x="0" y="4057650"/>
            <a:ext cx="9144000" cy="1086000"/>
          </a:xfrm>
          <a:prstGeom prst="rect">
            <a:avLst/>
          </a:prstGeom>
          <a:solidFill>
            <a:srgbClr val="BCE2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pic>
        <p:nvPicPr>
          <p:cNvPr id="143" name="Google Shape;143;p35"/>
          <p:cNvPicPr preferRelativeResize="0"/>
          <p:nvPr/>
        </p:nvPicPr>
        <p:blipFill rotWithShape="1">
          <a:blip r:embed="rId2">
            <a:alphaModFix/>
          </a:blip>
          <a:srcRect b="0" l="0" r="0" t="0"/>
          <a:stretch/>
        </p:blipFill>
        <p:spPr>
          <a:xfrm>
            <a:off x="457200" y="4677332"/>
            <a:ext cx="1643888" cy="235752"/>
          </a:xfrm>
          <a:prstGeom prst="rect">
            <a:avLst/>
          </a:prstGeom>
          <a:noFill/>
          <a:ln>
            <a:noFill/>
          </a:ln>
        </p:spPr>
      </p:pic>
      <p:sp>
        <p:nvSpPr>
          <p:cNvPr id="144" name="Google Shape;144;p35"/>
          <p:cNvSpPr txBox="1"/>
          <p:nvPr>
            <p:ph idx="1" type="body"/>
          </p:nvPr>
        </p:nvSpPr>
        <p:spPr>
          <a:xfrm>
            <a:off x="2362201" y="914400"/>
            <a:ext cx="6474300" cy="18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4500"/>
              <a:buFont typeface="Helvetica Neue"/>
              <a:buNone/>
              <a:defRPr b="1" sz="4500">
                <a:solidFill>
                  <a:srgbClr val="BCE2FF"/>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5" name="Google Shape;145;p35"/>
          <p:cNvSpPr txBox="1"/>
          <p:nvPr>
            <p:ph idx="2" type="body"/>
          </p:nvPr>
        </p:nvSpPr>
        <p:spPr>
          <a:xfrm>
            <a:off x="2362201" y="3028950"/>
            <a:ext cx="6477000" cy="628800"/>
          </a:xfrm>
          <a:prstGeom prst="rect">
            <a:avLst/>
          </a:prstGeom>
          <a:noFill/>
          <a:ln>
            <a:noFill/>
          </a:ln>
        </p:spPr>
        <p:txBody>
          <a:bodyPr anchorCtr="0" anchor="t" bIns="34275" lIns="68575" spcFirstLastPara="1" rIns="68575" wrap="square" tIns="34275">
            <a:normAutofit/>
          </a:bodyPr>
          <a:lstStyle>
            <a:lvl1pPr indent="-228600" lvl="0" marL="457200" rtl="0" algn="r">
              <a:lnSpc>
                <a:spcPct val="110000"/>
              </a:lnSpc>
              <a:spcBef>
                <a:spcPts val="800"/>
              </a:spcBef>
              <a:spcAft>
                <a:spcPts val="0"/>
              </a:spcAft>
              <a:buSzPts val="2100"/>
              <a:buFont typeface="Helvetica Neue"/>
              <a:buNone/>
              <a:defRPr i="1" sz="2100">
                <a:solidFill>
                  <a:srgbClr val="79C7FE"/>
                </a:solidFill>
              </a:defRPr>
            </a:lvl1pPr>
            <a:lvl2pPr indent="-228600" lvl="1" marL="914400" rtl="0" algn="l">
              <a:lnSpc>
                <a:spcPct val="90000"/>
              </a:lnSpc>
              <a:spcBef>
                <a:spcPts val="900"/>
              </a:spcBef>
              <a:spcAft>
                <a:spcPts val="0"/>
              </a:spcAft>
              <a:buSzPts val="900"/>
              <a:buNone/>
              <a:defRPr/>
            </a:lvl2pPr>
            <a:lvl3pPr indent="-228600" lvl="2" marL="1371600" rtl="0" algn="l">
              <a:lnSpc>
                <a:spcPct val="90000"/>
              </a:lnSpc>
              <a:spcBef>
                <a:spcPts val="400"/>
              </a:spcBef>
              <a:spcAft>
                <a:spcPts val="0"/>
              </a:spcAft>
              <a:buSzPts val="900"/>
              <a:buNone/>
              <a:defRPr/>
            </a:lvl3pPr>
            <a:lvl4pPr indent="-228600" lvl="3" marL="1828800" rtl="0" algn="l">
              <a:lnSpc>
                <a:spcPct val="90000"/>
              </a:lnSpc>
              <a:spcBef>
                <a:spcPts val="400"/>
              </a:spcBef>
              <a:spcAft>
                <a:spcPts val="0"/>
              </a:spcAft>
              <a:buSzPts val="900"/>
              <a:buNone/>
              <a:defRPr/>
            </a:lvl4pPr>
            <a:lvl5pPr indent="-228600" lvl="4" marL="2286000" rtl="0" algn="l">
              <a:lnSpc>
                <a:spcPct val="90000"/>
              </a:lnSpc>
              <a:spcBef>
                <a:spcPts val="400"/>
              </a:spcBef>
              <a:spcAft>
                <a:spcPts val="0"/>
              </a:spcAft>
              <a:buSzPts val="9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6" name="Shape 156"/>
        <p:cNvGrpSpPr/>
        <p:nvPr/>
      </p:nvGrpSpPr>
      <p:grpSpPr>
        <a:xfrm>
          <a:off x="0" y="0"/>
          <a:ext cx="0" cy="0"/>
          <a:chOff x="0" y="0"/>
          <a:chExt cx="0" cy="0"/>
        </a:xfrm>
      </p:grpSpPr>
      <p:sp>
        <p:nvSpPr>
          <p:cNvPr id="157" name="Google Shape;157;p37"/>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37"/>
          <p:cNvSpPr txBox="1"/>
          <p:nvPr>
            <p:ph idx="1" type="body"/>
          </p:nvPr>
        </p:nvSpPr>
        <p:spPr>
          <a:xfrm>
            <a:off x="822959" y="1384300"/>
            <a:ext cx="7543801" cy="301752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37"/>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37"/>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37"/>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37"/>
          <p:cNvPicPr preferRelativeResize="0"/>
          <p:nvPr/>
        </p:nvPicPr>
        <p:blipFill rotWithShape="1">
          <a:blip r:embed="rId2">
            <a:alphaModFix/>
          </a:blip>
          <a:srcRect b="0" l="0" r="0" t="0"/>
          <a:stretch/>
        </p:blipFill>
        <p:spPr>
          <a:xfrm>
            <a:off x="8455862" y="4825417"/>
            <a:ext cx="573253" cy="37523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3" name="Shape 163"/>
        <p:cNvGrpSpPr/>
        <p:nvPr/>
      </p:nvGrpSpPr>
      <p:grpSpPr>
        <a:xfrm>
          <a:off x="0" y="0"/>
          <a:ext cx="0" cy="0"/>
          <a:chOff x="0" y="0"/>
          <a:chExt cx="0" cy="0"/>
        </a:xfrm>
      </p:grpSpPr>
      <p:sp>
        <p:nvSpPr>
          <p:cNvPr id="164" name="Google Shape;164;p38"/>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8"/>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8"/>
          <p:cNvSpPr txBox="1"/>
          <p:nvPr>
            <p:ph type="ctrTitle"/>
          </p:nvPr>
        </p:nvSpPr>
        <p:spPr>
          <a:xfrm>
            <a:off x="822960" y="569214"/>
            <a:ext cx="7543800" cy="267462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38"/>
          <p:cNvSpPr txBox="1"/>
          <p:nvPr>
            <p:ph idx="1" type="subTitle"/>
          </p:nvPr>
        </p:nvSpPr>
        <p:spPr>
          <a:xfrm>
            <a:off x="825038" y="3341716"/>
            <a:ext cx="7543800" cy="85725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68" name="Google Shape;168;p38"/>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38"/>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38"/>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71" name="Google Shape;171;p38"/>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172" name="Shape 172"/>
        <p:cNvGrpSpPr/>
        <p:nvPr/>
      </p:nvGrpSpPr>
      <p:grpSpPr>
        <a:xfrm>
          <a:off x="0" y="0"/>
          <a:ext cx="0" cy="0"/>
          <a:chOff x="0" y="0"/>
          <a:chExt cx="0" cy="0"/>
        </a:xfrm>
      </p:grpSpPr>
      <p:sp>
        <p:nvSpPr>
          <p:cNvPr id="173" name="Google Shape;173;p39"/>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9"/>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9"/>
          <p:cNvSpPr txBox="1"/>
          <p:nvPr>
            <p:ph type="title"/>
          </p:nvPr>
        </p:nvSpPr>
        <p:spPr>
          <a:xfrm>
            <a:off x="822960" y="569214"/>
            <a:ext cx="7543800" cy="267462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9"/>
          <p:cNvSpPr txBox="1"/>
          <p:nvPr>
            <p:ph idx="1" type="body"/>
          </p:nvPr>
        </p:nvSpPr>
        <p:spPr>
          <a:xfrm>
            <a:off x="822960" y="3339846"/>
            <a:ext cx="7543800" cy="8572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177" name="Google Shape;177;p39"/>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39"/>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39"/>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80" name="Google Shape;180;p39"/>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1" name="Shape 181"/>
        <p:cNvGrpSpPr/>
        <p:nvPr/>
      </p:nvGrpSpPr>
      <p:grpSpPr>
        <a:xfrm>
          <a:off x="0" y="0"/>
          <a:ext cx="0" cy="0"/>
          <a:chOff x="0" y="0"/>
          <a:chExt cx="0" cy="0"/>
        </a:xfrm>
      </p:grpSpPr>
      <p:sp>
        <p:nvSpPr>
          <p:cNvPr id="182" name="Google Shape;182;p40"/>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40"/>
          <p:cNvSpPr txBox="1"/>
          <p:nvPr>
            <p:ph idx="1" type="body"/>
          </p:nvPr>
        </p:nvSpPr>
        <p:spPr>
          <a:xfrm>
            <a:off x="822960" y="1384300"/>
            <a:ext cx="3703320" cy="301752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4" name="Google Shape;184;p40"/>
          <p:cNvSpPr txBox="1"/>
          <p:nvPr>
            <p:ph idx="2" type="body"/>
          </p:nvPr>
        </p:nvSpPr>
        <p:spPr>
          <a:xfrm>
            <a:off x="4663440" y="1384302"/>
            <a:ext cx="3703320" cy="3017519"/>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40"/>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40"/>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40"/>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8" name="Shape 188"/>
        <p:cNvGrpSpPr/>
        <p:nvPr/>
      </p:nvGrpSpPr>
      <p:grpSpPr>
        <a:xfrm>
          <a:off x="0" y="0"/>
          <a:ext cx="0" cy="0"/>
          <a:chOff x="0" y="0"/>
          <a:chExt cx="0" cy="0"/>
        </a:xfrm>
      </p:grpSpPr>
      <p:sp>
        <p:nvSpPr>
          <p:cNvPr id="189" name="Google Shape;189;p41"/>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41"/>
          <p:cNvSpPr txBox="1"/>
          <p:nvPr>
            <p:ph idx="1" type="body"/>
          </p:nvPr>
        </p:nvSpPr>
        <p:spPr>
          <a:xfrm>
            <a:off x="822960" y="1384539"/>
            <a:ext cx="3703320" cy="5522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91" name="Google Shape;191;p41"/>
          <p:cNvSpPr txBox="1"/>
          <p:nvPr>
            <p:ph idx="2" type="body"/>
          </p:nvPr>
        </p:nvSpPr>
        <p:spPr>
          <a:xfrm>
            <a:off x="822960" y="1936750"/>
            <a:ext cx="3703320" cy="246507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41"/>
          <p:cNvSpPr txBox="1"/>
          <p:nvPr>
            <p:ph idx="3" type="body"/>
          </p:nvPr>
        </p:nvSpPr>
        <p:spPr>
          <a:xfrm>
            <a:off x="4663440" y="1384539"/>
            <a:ext cx="3703320" cy="55221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93" name="Google Shape;193;p41"/>
          <p:cNvSpPr txBox="1"/>
          <p:nvPr>
            <p:ph idx="4" type="body"/>
          </p:nvPr>
        </p:nvSpPr>
        <p:spPr>
          <a:xfrm>
            <a:off x="4663440" y="1936750"/>
            <a:ext cx="3703320" cy="246507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41"/>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1"/>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1"/>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42"/>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42"/>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42"/>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42"/>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02" name="Shape 202"/>
        <p:cNvGrpSpPr/>
        <p:nvPr/>
      </p:nvGrpSpPr>
      <p:grpSpPr>
        <a:xfrm>
          <a:off x="0" y="0"/>
          <a:ext cx="0" cy="0"/>
          <a:chOff x="0" y="0"/>
          <a:chExt cx="0" cy="0"/>
        </a:xfrm>
      </p:grpSpPr>
      <p:sp>
        <p:nvSpPr>
          <p:cNvPr id="203" name="Google Shape;203;p43"/>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3"/>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3"/>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43"/>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43"/>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08" name="Shape 208"/>
        <p:cNvGrpSpPr/>
        <p:nvPr/>
      </p:nvGrpSpPr>
      <p:grpSpPr>
        <a:xfrm>
          <a:off x="0" y="0"/>
          <a:ext cx="0" cy="0"/>
          <a:chOff x="0" y="0"/>
          <a:chExt cx="0" cy="0"/>
        </a:xfrm>
      </p:grpSpPr>
      <p:sp>
        <p:nvSpPr>
          <p:cNvPr id="209" name="Google Shape;209;p44"/>
          <p:cNvSpPr/>
          <p:nvPr/>
        </p:nvSpPr>
        <p:spPr>
          <a:xfrm>
            <a:off x="13" y="0"/>
            <a:ext cx="3038093"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4"/>
          <p:cNvSpPr/>
          <p:nvPr/>
        </p:nvSpPr>
        <p:spPr>
          <a:xfrm>
            <a:off x="3030053" y="0"/>
            <a:ext cx="48006"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4"/>
          <p:cNvSpPr txBox="1"/>
          <p:nvPr>
            <p:ph type="title"/>
          </p:nvPr>
        </p:nvSpPr>
        <p:spPr>
          <a:xfrm>
            <a:off x="342900" y="445769"/>
            <a:ext cx="2400300" cy="17145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44"/>
          <p:cNvSpPr txBox="1"/>
          <p:nvPr>
            <p:ph idx="1" type="body"/>
          </p:nvPr>
        </p:nvSpPr>
        <p:spPr>
          <a:xfrm>
            <a:off x="3460237" y="548640"/>
            <a:ext cx="5009393" cy="394335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3" name="Google Shape;213;p44"/>
          <p:cNvSpPr txBox="1"/>
          <p:nvPr>
            <p:ph idx="2" type="body"/>
          </p:nvPr>
        </p:nvSpPr>
        <p:spPr>
          <a:xfrm>
            <a:off x="342900" y="2194560"/>
            <a:ext cx="2400300" cy="25343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14" name="Google Shape;214;p44"/>
          <p:cNvSpPr txBox="1"/>
          <p:nvPr>
            <p:ph idx="10" type="dt"/>
          </p:nvPr>
        </p:nvSpPr>
        <p:spPr>
          <a:xfrm>
            <a:off x="349134" y="4844839"/>
            <a:ext cx="196388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44"/>
          <p:cNvSpPr txBox="1"/>
          <p:nvPr>
            <p:ph idx="11" type="ftr"/>
          </p:nvPr>
        </p:nvSpPr>
        <p:spPr>
          <a:xfrm>
            <a:off x="3600450" y="4844839"/>
            <a:ext cx="348615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44"/>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17" name="Shape 217"/>
        <p:cNvGrpSpPr/>
        <p:nvPr/>
      </p:nvGrpSpPr>
      <p:grpSpPr>
        <a:xfrm>
          <a:off x="0" y="0"/>
          <a:ext cx="0" cy="0"/>
          <a:chOff x="0" y="0"/>
          <a:chExt cx="0" cy="0"/>
        </a:xfrm>
      </p:grpSpPr>
      <p:sp>
        <p:nvSpPr>
          <p:cNvPr id="218" name="Google Shape;218;p45"/>
          <p:cNvSpPr/>
          <p:nvPr/>
        </p:nvSpPr>
        <p:spPr>
          <a:xfrm>
            <a:off x="0" y="3714750"/>
            <a:ext cx="9141619" cy="142875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5"/>
          <p:cNvSpPr/>
          <p:nvPr/>
        </p:nvSpPr>
        <p:spPr>
          <a:xfrm>
            <a:off x="12" y="368630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5"/>
          <p:cNvSpPr txBox="1"/>
          <p:nvPr>
            <p:ph type="title"/>
          </p:nvPr>
        </p:nvSpPr>
        <p:spPr>
          <a:xfrm>
            <a:off x="822960" y="3806190"/>
            <a:ext cx="7589520" cy="61722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45"/>
          <p:cNvSpPr/>
          <p:nvPr>
            <p:ph idx="2" type="pic"/>
          </p:nvPr>
        </p:nvSpPr>
        <p:spPr>
          <a:xfrm>
            <a:off x="12" y="0"/>
            <a:ext cx="9143989" cy="3686307"/>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222" name="Google Shape;222;p45"/>
          <p:cNvSpPr txBox="1"/>
          <p:nvPr>
            <p:ph idx="1" type="body"/>
          </p:nvPr>
        </p:nvSpPr>
        <p:spPr>
          <a:xfrm>
            <a:off x="822959" y="4430268"/>
            <a:ext cx="7589520" cy="44577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23" name="Google Shape;223;p45"/>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45"/>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45"/>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6" name="Shape 226"/>
        <p:cNvGrpSpPr/>
        <p:nvPr/>
      </p:nvGrpSpPr>
      <p:grpSpPr>
        <a:xfrm>
          <a:off x="0" y="0"/>
          <a:ext cx="0" cy="0"/>
          <a:chOff x="0" y="0"/>
          <a:chExt cx="0" cy="0"/>
        </a:xfrm>
      </p:grpSpPr>
      <p:sp>
        <p:nvSpPr>
          <p:cNvPr id="227" name="Google Shape;227;p46"/>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46"/>
          <p:cNvSpPr txBox="1"/>
          <p:nvPr>
            <p:ph idx="1" type="body"/>
          </p:nvPr>
        </p:nvSpPr>
        <p:spPr>
          <a:xfrm rot="5400000">
            <a:off x="3086100" y="-878840"/>
            <a:ext cx="3017520" cy="7543801"/>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9" name="Google Shape;229;p46"/>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46"/>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46"/>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32" name="Shape 232"/>
        <p:cNvGrpSpPr/>
        <p:nvPr/>
      </p:nvGrpSpPr>
      <p:grpSpPr>
        <a:xfrm>
          <a:off x="0" y="0"/>
          <a:ext cx="0" cy="0"/>
          <a:chOff x="0" y="0"/>
          <a:chExt cx="0" cy="0"/>
        </a:xfrm>
      </p:grpSpPr>
      <p:sp>
        <p:nvSpPr>
          <p:cNvPr id="233" name="Google Shape;233;p47"/>
          <p:cNvSpPr/>
          <p:nvPr/>
        </p:nvSpPr>
        <p:spPr>
          <a:xfrm>
            <a:off x="2382" y="4800600"/>
            <a:ext cx="9141619"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7"/>
          <p:cNvSpPr/>
          <p:nvPr/>
        </p:nvSpPr>
        <p:spPr>
          <a:xfrm>
            <a:off x="12" y="4750737"/>
            <a:ext cx="9141619" cy="4800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7"/>
          <p:cNvSpPr txBox="1"/>
          <p:nvPr>
            <p:ph type="title"/>
          </p:nvPr>
        </p:nvSpPr>
        <p:spPr>
          <a:xfrm rot="5400000">
            <a:off x="5370480" y="1484280"/>
            <a:ext cx="4318066" cy="1971675"/>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47"/>
          <p:cNvSpPr txBox="1"/>
          <p:nvPr>
            <p:ph idx="1" type="body"/>
          </p:nvPr>
        </p:nvSpPr>
        <p:spPr>
          <a:xfrm rot="5400000">
            <a:off x="1369980" y="-430246"/>
            <a:ext cx="4318065" cy="5800725"/>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7" name="Google Shape;237;p47"/>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47"/>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47"/>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9" name="Shape 249"/>
        <p:cNvGrpSpPr/>
        <p:nvPr/>
      </p:nvGrpSpPr>
      <p:grpSpPr>
        <a:xfrm>
          <a:off x="0" y="0"/>
          <a:ext cx="0" cy="0"/>
          <a:chOff x="0" y="0"/>
          <a:chExt cx="0" cy="0"/>
        </a:xfrm>
      </p:grpSpPr>
      <p:sp>
        <p:nvSpPr>
          <p:cNvPr id="250" name="Google Shape;250;p49"/>
          <p:cNvSpPr/>
          <p:nvPr/>
        </p:nvSpPr>
        <p:spPr>
          <a:xfrm>
            <a:off x="334900" y="2314323"/>
            <a:ext cx="8474199" cy="2503612"/>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 name="Google Shape;251;p49"/>
          <p:cNvSpPr txBox="1"/>
          <p:nvPr>
            <p:ph type="ctrTitle"/>
          </p:nvPr>
        </p:nvSpPr>
        <p:spPr>
          <a:xfrm>
            <a:off x="435893" y="765323"/>
            <a:ext cx="8245162" cy="110626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2700"/>
              <a:buFont typeface="Franklin Gothic"/>
              <a:buNone/>
              <a:defRPr sz="2700">
                <a:solidFill>
                  <a:srgbClr val="3F3F3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2" name="Google Shape;252;p49"/>
          <p:cNvSpPr txBox="1"/>
          <p:nvPr>
            <p:ph idx="1" type="subTitle"/>
          </p:nvPr>
        </p:nvSpPr>
        <p:spPr>
          <a:xfrm>
            <a:off x="435895" y="1871584"/>
            <a:ext cx="8245159" cy="442741"/>
          </a:xfrm>
          <a:prstGeom prst="rect">
            <a:avLst/>
          </a:prstGeom>
          <a:noFill/>
          <a:ln>
            <a:noFill/>
          </a:ln>
        </p:spPr>
        <p:txBody>
          <a:bodyPr anchorCtr="0" anchor="t" bIns="34275" lIns="68575" spcFirstLastPara="1" rIns="68575" wrap="square" tIns="34275">
            <a:normAutofit/>
          </a:bodyPr>
          <a:lstStyle>
            <a:lvl1pPr lvl="0" algn="l">
              <a:lnSpc>
                <a:spcPct val="110000"/>
              </a:lnSpc>
              <a:spcBef>
                <a:spcPts val="200"/>
              </a:spcBef>
              <a:spcAft>
                <a:spcPts val="0"/>
              </a:spcAft>
              <a:buSzPts val="1100"/>
              <a:buNone/>
              <a:defRPr sz="1200" cap="none">
                <a:solidFill>
                  <a:schemeClr val="accent1"/>
                </a:solidFill>
              </a:defRPr>
            </a:lvl1pPr>
            <a:lvl2pPr lvl="1" algn="ctr">
              <a:spcBef>
                <a:spcPts val="500"/>
              </a:spcBef>
              <a:spcAft>
                <a:spcPts val="0"/>
              </a:spcAft>
              <a:buSzPts val="1000"/>
              <a:buNone/>
              <a:defRPr>
                <a:solidFill>
                  <a:srgbClr val="888888"/>
                </a:solidFill>
              </a:defRPr>
            </a:lvl2pPr>
            <a:lvl3pPr lvl="2" algn="ctr">
              <a:spcBef>
                <a:spcPts val="500"/>
              </a:spcBef>
              <a:spcAft>
                <a:spcPts val="0"/>
              </a:spcAft>
              <a:buSzPts val="900"/>
              <a:buNone/>
              <a:defRPr>
                <a:solidFill>
                  <a:srgbClr val="888888"/>
                </a:solidFill>
              </a:defRPr>
            </a:lvl3pPr>
            <a:lvl4pPr lvl="3" algn="ctr">
              <a:spcBef>
                <a:spcPts val="500"/>
              </a:spcBef>
              <a:spcAft>
                <a:spcPts val="0"/>
              </a:spcAft>
              <a:buSzPts val="800"/>
              <a:buNone/>
              <a:defRPr>
                <a:solidFill>
                  <a:srgbClr val="888888"/>
                </a:solidFill>
              </a:defRPr>
            </a:lvl4pPr>
            <a:lvl5pPr lvl="4" algn="ctr">
              <a:spcBef>
                <a:spcPts val="500"/>
              </a:spcBef>
              <a:spcAft>
                <a:spcPts val="0"/>
              </a:spcAft>
              <a:buSzPts val="800"/>
              <a:buNone/>
              <a:defRPr>
                <a:solidFill>
                  <a:srgbClr val="888888"/>
                </a:solidFill>
              </a:defRPr>
            </a:lvl5pPr>
            <a:lvl6pPr lvl="5" algn="ctr">
              <a:spcBef>
                <a:spcPts val="500"/>
              </a:spcBef>
              <a:spcAft>
                <a:spcPts val="0"/>
              </a:spcAft>
              <a:buSzPts val="800"/>
              <a:buNone/>
              <a:defRPr>
                <a:solidFill>
                  <a:srgbClr val="888888"/>
                </a:solidFill>
              </a:defRPr>
            </a:lvl6pPr>
            <a:lvl7pPr lvl="6" algn="ctr">
              <a:spcBef>
                <a:spcPts val="500"/>
              </a:spcBef>
              <a:spcAft>
                <a:spcPts val="0"/>
              </a:spcAft>
              <a:buSzPts val="800"/>
              <a:buNone/>
              <a:defRPr>
                <a:solidFill>
                  <a:srgbClr val="888888"/>
                </a:solidFill>
              </a:defRPr>
            </a:lvl7pPr>
            <a:lvl8pPr lvl="7" algn="ctr">
              <a:spcBef>
                <a:spcPts val="500"/>
              </a:spcBef>
              <a:spcAft>
                <a:spcPts val="0"/>
              </a:spcAft>
              <a:buSzPts val="800"/>
              <a:buNone/>
              <a:defRPr>
                <a:solidFill>
                  <a:srgbClr val="888888"/>
                </a:solidFill>
              </a:defRPr>
            </a:lvl8pPr>
            <a:lvl9pPr lvl="8" algn="ctr">
              <a:spcBef>
                <a:spcPts val="500"/>
              </a:spcBef>
              <a:spcAft>
                <a:spcPts val="500"/>
              </a:spcAft>
              <a:buSzPts val="800"/>
              <a:buNone/>
              <a:defRPr>
                <a:solidFill>
                  <a:srgbClr val="888888"/>
                </a:solidFill>
              </a:defRPr>
            </a:lvl9pPr>
          </a:lstStyle>
          <a:p/>
        </p:txBody>
      </p:sp>
      <p:sp>
        <p:nvSpPr>
          <p:cNvPr id="253" name="Google Shape;253;p49"/>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4" name="Google Shape;254;p49"/>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 name="Google Shape;255;p49"/>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6" name="Shape 256"/>
        <p:cNvGrpSpPr/>
        <p:nvPr/>
      </p:nvGrpSpPr>
      <p:grpSpPr>
        <a:xfrm>
          <a:off x="0" y="0"/>
          <a:ext cx="0" cy="0"/>
          <a:chOff x="0" y="0"/>
          <a:chExt cx="0" cy="0"/>
        </a:xfrm>
      </p:grpSpPr>
      <p:sp>
        <p:nvSpPr>
          <p:cNvPr id="257" name="Google Shape;257;p50"/>
          <p:cNvSpPr txBox="1"/>
          <p:nvPr>
            <p:ph type="title"/>
          </p:nvPr>
        </p:nvSpPr>
        <p:spPr>
          <a:xfrm>
            <a:off x="435894" y="526617"/>
            <a:ext cx="8272212" cy="89154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8" name="Google Shape;258;p50"/>
          <p:cNvSpPr txBox="1"/>
          <p:nvPr>
            <p:ph idx="1" type="body"/>
          </p:nvPr>
        </p:nvSpPr>
        <p:spPr>
          <a:xfrm>
            <a:off x="435894" y="1755648"/>
            <a:ext cx="8272211" cy="2725864"/>
          </a:xfrm>
          <a:prstGeom prst="rect">
            <a:avLst/>
          </a:prstGeom>
          <a:noFill/>
          <a:ln>
            <a:noFill/>
          </a:ln>
        </p:spPr>
        <p:txBody>
          <a:bodyPr anchorCtr="0" anchor="ctr"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259" name="Google Shape;259;p50"/>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50"/>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50"/>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2" name="Shape 262"/>
        <p:cNvGrpSpPr/>
        <p:nvPr/>
      </p:nvGrpSpPr>
      <p:grpSpPr>
        <a:xfrm>
          <a:off x="0" y="0"/>
          <a:ext cx="0" cy="0"/>
          <a:chOff x="0" y="0"/>
          <a:chExt cx="0" cy="0"/>
        </a:xfrm>
      </p:grpSpPr>
      <p:sp>
        <p:nvSpPr>
          <p:cNvPr id="263" name="Google Shape;263;p51"/>
          <p:cNvSpPr txBox="1"/>
          <p:nvPr>
            <p:ph type="title"/>
          </p:nvPr>
        </p:nvSpPr>
        <p:spPr>
          <a:xfrm>
            <a:off x="435895" y="547244"/>
            <a:ext cx="8272212" cy="741249"/>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4" name="Google Shape;264;p51"/>
          <p:cNvSpPr txBox="1"/>
          <p:nvPr>
            <p:ph idx="1" type="body"/>
          </p:nvPr>
        </p:nvSpPr>
        <p:spPr>
          <a:xfrm>
            <a:off x="435895" y="1671002"/>
            <a:ext cx="3896075" cy="2724785"/>
          </a:xfrm>
          <a:prstGeom prst="rect">
            <a:avLst/>
          </a:prstGeom>
          <a:noFill/>
          <a:ln>
            <a:noFill/>
          </a:ln>
        </p:spPr>
        <p:txBody>
          <a:bodyPr anchorCtr="0" anchor="ctr"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265" name="Google Shape;265;p51"/>
          <p:cNvSpPr txBox="1"/>
          <p:nvPr>
            <p:ph idx="2" type="body"/>
          </p:nvPr>
        </p:nvSpPr>
        <p:spPr>
          <a:xfrm>
            <a:off x="4812029" y="1671002"/>
            <a:ext cx="3896077" cy="2724785"/>
          </a:xfrm>
          <a:prstGeom prst="rect">
            <a:avLst/>
          </a:prstGeom>
          <a:noFill/>
          <a:ln>
            <a:noFill/>
          </a:ln>
        </p:spPr>
        <p:txBody>
          <a:bodyPr anchorCtr="0" anchor="ctr"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266" name="Google Shape;266;p51"/>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51"/>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8" name="Google Shape;268;p51"/>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9" name="Shape 269"/>
        <p:cNvGrpSpPr/>
        <p:nvPr/>
      </p:nvGrpSpPr>
      <p:grpSpPr>
        <a:xfrm>
          <a:off x="0" y="0"/>
          <a:ext cx="0" cy="0"/>
          <a:chOff x="0" y="0"/>
          <a:chExt cx="0" cy="0"/>
        </a:xfrm>
      </p:grpSpPr>
      <p:sp>
        <p:nvSpPr>
          <p:cNvPr id="270" name="Google Shape;270;p52"/>
          <p:cNvSpPr/>
          <p:nvPr/>
        </p:nvSpPr>
        <p:spPr>
          <a:xfrm>
            <a:off x="335863" y="3856480"/>
            <a:ext cx="8468145" cy="944120"/>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1" name="Google Shape;271;p52"/>
          <p:cNvSpPr txBox="1"/>
          <p:nvPr>
            <p:ph type="title"/>
          </p:nvPr>
        </p:nvSpPr>
        <p:spPr>
          <a:xfrm>
            <a:off x="435895" y="1795463"/>
            <a:ext cx="8272211" cy="161060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2700"/>
              <a:buFont typeface="Franklin Gothic"/>
              <a:buNone/>
              <a:defRPr b="0" sz="2700" cap="none">
                <a:solidFill>
                  <a:srgbClr val="3F3F3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52"/>
          <p:cNvSpPr txBox="1"/>
          <p:nvPr>
            <p:ph idx="1" type="body"/>
          </p:nvPr>
        </p:nvSpPr>
        <p:spPr>
          <a:xfrm>
            <a:off x="435894" y="3406063"/>
            <a:ext cx="8272211" cy="450417"/>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300"/>
              </a:spcBef>
              <a:spcAft>
                <a:spcPts val="0"/>
              </a:spcAft>
              <a:buSzPts val="1200"/>
              <a:buNone/>
              <a:defRPr sz="1400" cap="none">
                <a:solidFill>
                  <a:schemeClr val="accent1"/>
                </a:solidFill>
              </a:defRPr>
            </a:lvl1pPr>
            <a:lvl2pPr indent="-228600" lvl="1" marL="914400" algn="l">
              <a:spcBef>
                <a:spcPts val="500"/>
              </a:spcBef>
              <a:spcAft>
                <a:spcPts val="0"/>
              </a:spcAft>
              <a:buSzPts val="1200"/>
              <a:buNone/>
              <a:defRPr sz="1400">
                <a:solidFill>
                  <a:srgbClr val="888888"/>
                </a:solidFill>
              </a:defRPr>
            </a:lvl2pPr>
            <a:lvl3pPr indent="-228600" lvl="2" marL="1371600" algn="l">
              <a:spcBef>
                <a:spcPts val="500"/>
              </a:spcBef>
              <a:spcAft>
                <a:spcPts val="0"/>
              </a:spcAft>
              <a:buSzPts val="1100"/>
              <a:buNone/>
              <a:defRPr sz="1200">
                <a:solidFill>
                  <a:srgbClr val="888888"/>
                </a:solidFill>
              </a:defRPr>
            </a:lvl3pPr>
            <a:lvl4pPr indent="-228600" lvl="3" marL="1828800" algn="l">
              <a:spcBef>
                <a:spcPts val="500"/>
              </a:spcBef>
              <a:spcAft>
                <a:spcPts val="0"/>
              </a:spcAft>
              <a:buSzPts val="1000"/>
              <a:buNone/>
              <a:defRPr sz="1100">
                <a:solidFill>
                  <a:srgbClr val="888888"/>
                </a:solidFill>
              </a:defRPr>
            </a:lvl4pPr>
            <a:lvl5pPr indent="-228600" lvl="4" marL="2286000" algn="l">
              <a:spcBef>
                <a:spcPts val="500"/>
              </a:spcBef>
              <a:spcAft>
                <a:spcPts val="0"/>
              </a:spcAft>
              <a:buSzPts val="1000"/>
              <a:buNone/>
              <a:defRPr sz="1100">
                <a:solidFill>
                  <a:srgbClr val="888888"/>
                </a:solidFill>
              </a:defRPr>
            </a:lvl5pPr>
            <a:lvl6pPr indent="-228600" lvl="5" marL="2743200" algn="l">
              <a:spcBef>
                <a:spcPts val="500"/>
              </a:spcBef>
              <a:spcAft>
                <a:spcPts val="0"/>
              </a:spcAft>
              <a:buSzPts val="1000"/>
              <a:buNone/>
              <a:defRPr sz="1100">
                <a:solidFill>
                  <a:srgbClr val="888888"/>
                </a:solidFill>
              </a:defRPr>
            </a:lvl6pPr>
            <a:lvl7pPr indent="-228600" lvl="6" marL="3200400" algn="l">
              <a:spcBef>
                <a:spcPts val="500"/>
              </a:spcBef>
              <a:spcAft>
                <a:spcPts val="0"/>
              </a:spcAft>
              <a:buSzPts val="1000"/>
              <a:buNone/>
              <a:defRPr sz="1100">
                <a:solidFill>
                  <a:srgbClr val="888888"/>
                </a:solidFill>
              </a:defRPr>
            </a:lvl7pPr>
            <a:lvl8pPr indent="-228600" lvl="7" marL="3657600" algn="l">
              <a:spcBef>
                <a:spcPts val="500"/>
              </a:spcBef>
              <a:spcAft>
                <a:spcPts val="0"/>
              </a:spcAft>
              <a:buSzPts val="1000"/>
              <a:buNone/>
              <a:defRPr sz="1100">
                <a:solidFill>
                  <a:srgbClr val="888888"/>
                </a:solidFill>
              </a:defRPr>
            </a:lvl8pPr>
            <a:lvl9pPr indent="-228600" lvl="8" marL="4114800" algn="l">
              <a:spcBef>
                <a:spcPts val="500"/>
              </a:spcBef>
              <a:spcAft>
                <a:spcPts val="500"/>
              </a:spcAft>
              <a:buSzPts val="1000"/>
              <a:buNone/>
              <a:defRPr sz="1100">
                <a:solidFill>
                  <a:srgbClr val="888888"/>
                </a:solidFill>
              </a:defRPr>
            </a:lvl9pPr>
          </a:lstStyle>
          <a:p/>
        </p:txBody>
      </p:sp>
      <p:sp>
        <p:nvSpPr>
          <p:cNvPr id="273" name="Google Shape;273;p52"/>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4" name="Google Shape;274;p52"/>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5" name="Google Shape;275;p52"/>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76" name="Shape 276"/>
        <p:cNvGrpSpPr/>
        <p:nvPr/>
      </p:nvGrpSpPr>
      <p:grpSpPr>
        <a:xfrm>
          <a:off x="0" y="0"/>
          <a:ext cx="0" cy="0"/>
          <a:chOff x="0" y="0"/>
          <a:chExt cx="0" cy="0"/>
        </a:xfrm>
      </p:grpSpPr>
      <p:sp>
        <p:nvSpPr>
          <p:cNvPr id="277" name="Google Shape;277;p53"/>
          <p:cNvSpPr txBox="1"/>
          <p:nvPr>
            <p:ph type="title"/>
          </p:nvPr>
        </p:nvSpPr>
        <p:spPr>
          <a:xfrm>
            <a:off x="435895" y="547244"/>
            <a:ext cx="8272212" cy="741249"/>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8" name="Google Shape;278;p53"/>
          <p:cNvSpPr txBox="1"/>
          <p:nvPr>
            <p:ph idx="1" type="body"/>
          </p:nvPr>
        </p:nvSpPr>
        <p:spPr>
          <a:xfrm>
            <a:off x="435893" y="1688168"/>
            <a:ext cx="3896077" cy="418338"/>
          </a:xfrm>
          <a:prstGeom prst="rect">
            <a:avLst/>
          </a:prstGeom>
          <a:noFill/>
          <a:ln>
            <a:noFill/>
          </a:ln>
        </p:spPr>
        <p:txBody>
          <a:bodyPr anchorCtr="0" anchor="ctr" bIns="34275" lIns="68575" spcFirstLastPara="1" rIns="68575" wrap="square" tIns="34275">
            <a:noAutofit/>
          </a:bodyPr>
          <a:lstStyle>
            <a:lvl1pPr indent="-228600" lvl="0" marL="457200" algn="l">
              <a:lnSpc>
                <a:spcPct val="110000"/>
              </a:lnSpc>
              <a:spcBef>
                <a:spcPts val="300"/>
              </a:spcBef>
              <a:spcAft>
                <a:spcPts val="0"/>
              </a:spcAft>
              <a:buSzPts val="1400"/>
              <a:buNone/>
              <a:defRPr b="0" sz="1500">
                <a:solidFill>
                  <a:srgbClr val="3F3F3F"/>
                </a:solidFill>
              </a:defRPr>
            </a:lvl1pPr>
            <a:lvl2pPr indent="-228600" lvl="1" marL="914400" algn="l">
              <a:spcBef>
                <a:spcPts val="500"/>
              </a:spcBef>
              <a:spcAft>
                <a:spcPts val="0"/>
              </a:spcAft>
              <a:buSzPts val="1400"/>
              <a:buNone/>
              <a:defRPr b="1" sz="1500"/>
            </a:lvl2pPr>
            <a:lvl3pPr indent="-228600" lvl="2" marL="1371600" algn="l">
              <a:spcBef>
                <a:spcPts val="500"/>
              </a:spcBef>
              <a:spcAft>
                <a:spcPts val="0"/>
              </a:spcAft>
              <a:buSzPts val="1200"/>
              <a:buNone/>
              <a:defRPr b="1" sz="1400"/>
            </a:lvl3pPr>
            <a:lvl4pPr indent="-228600" lvl="3" marL="1828800" algn="l">
              <a:spcBef>
                <a:spcPts val="500"/>
              </a:spcBef>
              <a:spcAft>
                <a:spcPts val="0"/>
              </a:spcAft>
              <a:buSzPts val="1100"/>
              <a:buNone/>
              <a:defRPr b="1" sz="1200"/>
            </a:lvl4pPr>
            <a:lvl5pPr indent="-228600" lvl="4" marL="2286000" algn="l">
              <a:spcBef>
                <a:spcPts val="500"/>
              </a:spcBef>
              <a:spcAft>
                <a:spcPts val="0"/>
              </a:spcAft>
              <a:buSzPts val="1100"/>
              <a:buNone/>
              <a:defRPr b="1" sz="1200"/>
            </a:lvl5pPr>
            <a:lvl6pPr indent="-228600" lvl="5" marL="2743200" algn="l">
              <a:spcBef>
                <a:spcPts val="500"/>
              </a:spcBef>
              <a:spcAft>
                <a:spcPts val="0"/>
              </a:spcAft>
              <a:buSzPts val="1100"/>
              <a:buNone/>
              <a:defRPr b="1" sz="1200"/>
            </a:lvl6pPr>
            <a:lvl7pPr indent="-228600" lvl="6" marL="3200400" algn="l">
              <a:spcBef>
                <a:spcPts val="500"/>
              </a:spcBef>
              <a:spcAft>
                <a:spcPts val="0"/>
              </a:spcAft>
              <a:buSzPts val="1100"/>
              <a:buNone/>
              <a:defRPr b="1" sz="1200"/>
            </a:lvl7pPr>
            <a:lvl8pPr indent="-228600" lvl="7" marL="3657600" algn="l">
              <a:spcBef>
                <a:spcPts val="500"/>
              </a:spcBef>
              <a:spcAft>
                <a:spcPts val="0"/>
              </a:spcAft>
              <a:buSzPts val="1100"/>
              <a:buNone/>
              <a:defRPr b="1" sz="1200"/>
            </a:lvl8pPr>
            <a:lvl9pPr indent="-228600" lvl="8" marL="4114800" algn="l">
              <a:spcBef>
                <a:spcPts val="500"/>
              </a:spcBef>
              <a:spcAft>
                <a:spcPts val="500"/>
              </a:spcAft>
              <a:buSzPts val="1100"/>
              <a:buNone/>
              <a:defRPr b="1" sz="1200"/>
            </a:lvl9pPr>
          </a:lstStyle>
          <a:p/>
        </p:txBody>
      </p:sp>
      <p:sp>
        <p:nvSpPr>
          <p:cNvPr id="279" name="Google Shape;279;p53"/>
          <p:cNvSpPr txBox="1"/>
          <p:nvPr>
            <p:ph idx="2" type="body"/>
          </p:nvPr>
        </p:nvSpPr>
        <p:spPr>
          <a:xfrm>
            <a:off x="435895" y="2194539"/>
            <a:ext cx="3896075" cy="2201249"/>
          </a:xfrm>
          <a:prstGeom prst="rect">
            <a:avLst/>
          </a:prstGeom>
          <a:noFill/>
          <a:ln>
            <a:noFill/>
          </a:ln>
        </p:spPr>
        <p:txBody>
          <a:bodyPr anchorCtr="0" anchor="t"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280" name="Google Shape;280;p53"/>
          <p:cNvSpPr txBox="1"/>
          <p:nvPr>
            <p:ph idx="3" type="body"/>
          </p:nvPr>
        </p:nvSpPr>
        <p:spPr>
          <a:xfrm>
            <a:off x="4812029" y="1688169"/>
            <a:ext cx="3896078" cy="415030"/>
          </a:xfrm>
          <a:prstGeom prst="rect">
            <a:avLst/>
          </a:prstGeom>
          <a:noFill/>
          <a:ln>
            <a:noFill/>
          </a:ln>
        </p:spPr>
        <p:txBody>
          <a:bodyPr anchorCtr="0" anchor="ctr" bIns="34275" lIns="68575" spcFirstLastPara="1" rIns="68575" wrap="square" tIns="34275">
            <a:noAutofit/>
          </a:bodyPr>
          <a:lstStyle>
            <a:lvl1pPr indent="-228600" lvl="0" marL="457200" marR="0" algn="l">
              <a:lnSpc>
                <a:spcPct val="100000"/>
              </a:lnSpc>
              <a:spcBef>
                <a:spcPts val="300"/>
              </a:spcBef>
              <a:spcAft>
                <a:spcPts val="0"/>
              </a:spcAft>
              <a:buClr>
                <a:schemeClr val="accent1"/>
              </a:buClr>
              <a:buSzPts val="1400"/>
              <a:buFont typeface="Noto Sans Symbols"/>
              <a:buNone/>
              <a:defRPr b="0" sz="1500">
                <a:solidFill>
                  <a:srgbClr val="3F3F3F"/>
                </a:solidFill>
              </a:defRPr>
            </a:lvl1pPr>
            <a:lvl2pPr indent="-228600" lvl="1" marL="914400" algn="l">
              <a:spcBef>
                <a:spcPts val="500"/>
              </a:spcBef>
              <a:spcAft>
                <a:spcPts val="0"/>
              </a:spcAft>
              <a:buSzPts val="1400"/>
              <a:buNone/>
              <a:defRPr b="1" sz="1500"/>
            </a:lvl2pPr>
            <a:lvl3pPr indent="-228600" lvl="2" marL="1371600" algn="l">
              <a:spcBef>
                <a:spcPts val="500"/>
              </a:spcBef>
              <a:spcAft>
                <a:spcPts val="0"/>
              </a:spcAft>
              <a:buSzPts val="1200"/>
              <a:buNone/>
              <a:defRPr b="1" sz="1400"/>
            </a:lvl3pPr>
            <a:lvl4pPr indent="-228600" lvl="3" marL="1828800" algn="l">
              <a:spcBef>
                <a:spcPts val="500"/>
              </a:spcBef>
              <a:spcAft>
                <a:spcPts val="0"/>
              </a:spcAft>
              <a:buSzPts val="1100"/>
              <a:buNone/>
              <a:defRPr b="1" sz="1200"/>
            </a:lvl4pPr>
            <a:lvl5pPr indent="-228600" lvl="4" marL="2286000" algn="l">
              <a:spcBef>
                <a:spcPts val="500"/>
              </a:spcBef>
              <a:spcAft>
                <a:spcPts val="0"/>
              </a:spcAft>
              <a:buSzPts val="1100"/>
              <a:buNone/>
              <a:defRPr b="1" sz="1200"/>
            </a:lvl5pPr>
            <a:lvl6pPr indent="-228600" lvl="5" marL="2743200" algn="l">
              <a:spcBef>
                <a:spcPts val="500"/>
              </a:spcBef>
              <a:spcAft>
                <a:spcPts val="0"/>
              </a:spcAft>
              <a:buSzPts val="1100"/>
              <a:buNone/>
              <a:defRPr b="1" sz="1200"/>
            </a:lvl6pPr>
            <a:lvl7pPr indent="-228600" lvl="6" marL="3200400" algn="l">
              <a:spcBef>
                <a:spcPts val="500"/>
              </a:spcBef>
              <a:spcAft>
                <a:spcPts val="0"/>
              </a:spcAft>
              <a:buSzPts val="1100"/>
              <a:buNone/>
              <a:defRPr b="1" sz="1200"/>
            </a:lvl7pPr>
            <a:lvl8pPr indent="-228600" lvl="7" marL="3657600" algn="l">
              <a:spcBef>
                <a:spcPts val="500"/>
              </a:spcBef>
              <a:spcAft>
                <a:spcPts val="0"/>
              </a:spcAft>
              <a:buSzPts val="1100"/>
              <a:buNone/>
              <a:defRPr b="1" sz="1200"/>
            </a:lvl8pPr>
            <a:lvl9pPr indent="-228600" lvl="8" marL="4114800" algn="l">
              <a:spcBef>
                <a:spcPts val="500"/>
              </a:spcBef>
              <a:spcAft>
                <a:spcPts val="500"/>
              </a:spcAft>
              <a:buSzPts val="1100"/>
              <a:buNone/>
              <a:defRPr b="1" sz="1200"/>
            </a:lvl9pPr>
          </a:lstStyle>
          <a:p/>
        </p:txBody>
      </p:sp>
      <p:sp>
        <p:nvSpPr>
          <p:cNvPr id="281" name="Google Shape;281;p53"/>
          <p:cNvSpPr txBox="1"/>
          <p:nvPr>
            <p:ph idx="4" type="body"/>
          </p:nvPr>
        </p:nvSpPr>
        <p:spPr>
          <a:xfrm>
            <a:off x="4812028" y="2194539"/>
            <a:ext cx="3896078" cy="2201249"/>
          </a:xfrm>
          <a:prstGeom prst="rect">
            <a:avLst/>
          </a:prstGeom>
          <a:noFill/>
          <a:ln>
            <a:noFill/>
          </a:ln>
        </p:spPr>
        <p:txBody>
          <a:bodyPr anchorCtr="0" anchor="t"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282" name="Google Shape;282;p53"/>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3" name="Google Shape;283;p53"/>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4" name="Google Shape;284;p53"/>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5" name="Shape 285"/>
        <p:cNvGrpSpPr/>
        <p:nvPr/>
      </p:nvGrpSpPr>
      <p:grpSpPr>
        <a:xfrm>
          <a:off x="0" y="0"/>
          <a:ext cx="0" cy="0"/>
          <a:chOff x="0" y="0"/>
          <a:chExt cx="0" cy="0"/>
        </a:xfrm>
      </p:grpSpPr>
      <p:sp>
        <p:nvSpPr>
          <p:cNvPr id="286" name="Google Shape;286;p54"/>
          <p:cNvSpPr txBox="1"/>
          <p:nvPr>
            <p:ph type="title"/>
          </p:nvPr>
        </p:nvSpPr>
        <p:spPr>
          <a:xfrm>
            <a:off x="431920" y="547244"/>
            <a:ext cx="8272212" cy="741249"/>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54"/>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4"/>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9" name="Google Shape;289;p54"/>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0" name="Shape 290"/>
        <p:cNvGrpSpPr/>
        <p:nvPr/>
      </p:nvGrpSpPr>
      <p:grpSpPr>
        <a:xfrm>
          <a:off x="0" y="0"/>
          <a:ext cx="0" cy="0"/>
          <a:chOff x="0" y="0"/>
          <a:chExt cx="0" cy="0"/>
        </a:xfrm>
      </p:grpSpPr>
      <p:sp>
        <p:nvSpPr>
          <p:cNvPr id="291" name="Google Shape;291;p55"/>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5"/>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5"/>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4" name="Shape 294"/>
        <p:cNvGrpSpPr/>
        <p:nvPr/>
      </p:nvGrpSpPr>
      <p:grpSpPr>
        <a:xfrm>
          <a:off x="0" y="0"/>
          <a:ext cx="0" cy="0"/>
          <a:chOff x="0" y="0"/>
          <a:chExt cx="0" cy="0"/>
        </a:xfrm>
      </p:grpSpPr>
      <p:sp>
        <p:nvSpPr>
          <p:cNvPr id="295" name="Google Shape;295;p56"/>
          <p:cNvSpPr/>
          <p:nvPr/>
        </p:nvSpPr>
        <p:spPr>
          <a:xfrm>
            <a:off x="335863" y="450900"/>
            <a:ext cx="2762042" cy="4361606"/>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6" name="Google Shape;296;p56"/>
          <p:cNvSpPr txBox="1"/>
          <p:nvPr>
            <p:ph type="title"/>
          </p:nvPr>
        </p:nvSpPr>
        <p:spPr>
          <a:xfrm>
            <a:off x="575893" y="700088"/>
            <a:ext cx="2273889" cy="1291814"/>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FFFFFF"/>
              </a:buClr>
              <a:buSzPts val="1800"/>
              <a:buFont typeface="Franklin Gothic"/>
              <a:buNone/>
              <a:defRPr b="0" sz="1800">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6"/>
          <p:cNvSpPr txBox="1"/>
          <p:nvPr>
            <p:ph idx="1" type="body"/>
          </p:nvPr>
        </p:nvSpPr>
        <p:spPr>
          <a:xfrm>
            <a:off x="3675696" y="884872"/>
            <a:ext cx="4988243" cy="3493662"/>
          </a:xfrm>
          <a:prstGeom prst="rect">
            <a:avLst/>
          </a:prstGeom>
          <a:noFill/>
          <a:ln>
            <a:noFill/>
          </a:ln>
        </p:spPr>
        <p:txBody>
          <a:bodyPr anchorCtr="0" anchor="ctr" bIns="34275" lIns="68575" spcFirstLastPara="1" rIns="68575" wrap="square" tIns="34275">
            <a:normAutofit/>
          </a:bodyPr>
          <a:lstStyle>
            <a:lvl1pPr indent="-317500" lvl="0" marL="457200" algn="l">
              <a:lnSpc>
                <a:spcPct val="110000"/>
              </a:lnSpc>
              <a:spcBef>
                <a:spcPts val="300"/>
              </a:spcBef>
              <a:spcAft>
                <a:spcPts val="0"/>
              </a:spcAft>
              <a:buSzPts val="1400"/>
              <a:buChar char="◼"/>
              <a:defRPr sz="1500">
                <a:solidFill>
                  <a:schemeClr val="dk2"/>
                </a:solidFill>
              </a:defRPr>
            </a:lvl1pPr>
            <a:lvl2pPr indent="-304800" lvl="1" marL="914400" algn="l">
              <a:spcBef>
                <a:spcPts val="500"/>
              </a:spcBef>
              <a:spcAft>
                <a:spcPts val="0"/>
              </a:spcAft>
              <a:buSzPts val="1200"/>
              <a:buChar char="◼"/>
              <a:defRPr sz="1400">
                <a:solidFill>
                  <a:schemeClr val="dk2"/>
                </a:solidFill>
              </a:defRPr>
            </a:lvl2pPr>
            <a:lvl3pPr indent="-298450" lvl="2" marL="1371600" algn="l">
              <a:spcBef>
                <a:spcPts val="500"/>
              </a:spcBef>
              <a:spcAft>
                <a:spcPts val="0"/>
              </a:spcAft>
              <a:buSzPts val="1100"/>
              <a:buChar char="◼"/>
              <a:defRPr sz="1200">
                <a:solidFill>
                  <a:schemeClr val="dk2"/>
                </a:solidFill>
              </a:defRPr>
            </a:lvl3pPr>
            <a:lvl4pPr indent="-292100" lvl="3" marL="1828800" algn="l">
              <a:spcBef>
                <a:spcPts val="500"/>
              </a:spcBef>
              <a:spcAft>
                <a:spcPts val="0"/>
              </a:spcAft>
              <a:buSzPts val="1000"/>
              <a:buChar char="◼"/>
              <a:defRPr sz="1100">
                <a:solidFill>
                  <a:schemeClr val="dk2"/>
                </a:solidFill>
              </a:defRPr>
            </a:lvl4pPr>
            <a:lvl5pPr indent="-292100" lvl="4" marL="2286000" algn="l">
              <a:spcBef>
                <a:spcPts val="500"/>
              </a:spcBef>
              <a:spcAft>
                <a:spcPts val="0"/>
              </a:spcAft>
              <a:buSzPts val="1000"/>
              <a:buChar char="◼"/>
              <a:defRPr sz="1100">
                <a:solidFill>
                  <a:schemeClr val="dk2"/>
                </a:solidFill>
              </a:defRPr>
            </a:lvl5pPr>
            <a:lvl6pPr indent="-292100" lvl="5" marL="2743200" algn="l">
              <a:spcBef>
                <a:spcPts val="500"/>
              </a:spcBef>
              <a:spcAft>
                <a:spcPts val="0"/>
              </a:spcAft>
              <a:buSzPts val="1000"/>
              <a:buChar char="◼"/>
              <a:defRPr sz="1100">
                <a:solidFill>
                  <a:schemeClr val="dk2"/>
                </a:solidFill>
              </a:defRPr>
            </a:lvl6pPr>
            <a:lvl7pPr indent="-292100" lvl="6" marL="3200400" algn="l">
              <a:spcBef>
                <a:spcPts val="500"/>
              </a:spcBef>
              <a:spcAft>
                <a:spcPts val="0"/>
              </a:spcAft>
              <a:buSzPts val="1000"/>
              <a:buChar char="◼"/>
              <a:defRPr sz="1100">
                <a:solidFill>
                  <a:schemeClr val="dk2"/>
                </a:solidFill>
              </a:defRPr>
            </a:lvl7pPr>
            <a:lvl8pPr indent="-292100" lvl="7" marL="3657600" algn="l">
              <a:spcBef>
                <a:spcPts val="500"/>
              </a:spcBef>
              <a:spcAft>
                <a:spcPts val="0"/>
              </a:spcAft>
              <a:buSzPts val="1000"/>
              <a:buChar char="◼"/>
              <a:defRPr sz="1100">
                <a:solidFill>
                  <a:schemeClr val="dk2"/>
                </a:solidFill>
              </a:defRPr>
            </a:lvl8pPr>
            <a:lvl9pPr indent="-292100" lvl="8" marL="4114800" algn="l">
              <a:spcBef>
                <a:spcPts val="500"/>
              </a:spcBef>
              <a:spcAft>
                <a:spcPts val="500"/>
              </a:spcAft>
              <a:buSzPts val="1000"/>
              <a:buChar char="◼"/>
              <a:defRPr sz="1100">
                <a:solidFill>
                  <a:schemeClr val="dk2"/>
                </a:solidFill>
              </a:defRPr>
            </a:lvl9pPr>
          </a:lstStyle>
          <a:p/>
        </p:txBody>
      </p:sp>
      <p:sp>
        <p:nvSpPr>
          <p:cNvPr id="298" name="Google Shape;298;p56"/>
          <p:cNvSpPr txBox="1"/>
          <p:nvPr>
            <p:ph idx="2" type="body"/>
          </p:nvPr>
        </p:nvSpPr>
        <p:spPr>
          <a:xfrm>
            <a:off x="575893" y="2127490"/>
            <a:ext cx="2273889" cy="2251044"/>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200"/>
              </a:spcBef>
              <a:spcAft>
                <a:spcPts val="0"/>
              </a:spcAft>
              <a:buSzPts val="1100"/>
              <a:buNone/>
              <a:defRPr sz="1200">
                <a:solidFill>
                  <a:srgbClr val="FFFFFF"/>
                </a:solidFill>
              </a:defRPr>
            </a:lvl1pPr>
            <a:lvl2pPr indent="-228600" lvl="1" marL="914400" algn="l">
              <a:spcBef>
                <a:spcPts val="500"/>
              </a:spcBef>
              <a:spcAft>
                <a:spcPts val="0"/>
              </a:spcAft>
              <a:buSzPts val="800"/>
              <a:buNone/>
              <a:defRPr sz="800"/>
            </a:lvl2pPr>
            <a:lvl3pPr indent="-228600" lvl="2" marL="1371600" algn="l">
              <a:spcBef>
                <a:spcPts val="500"/>
              </a:spcBef>
              <a:spcAft>
                <a:spcPts val="0"/>
              </a:spcAft>
              <a:buSzPts val="700"/>
              <a:buNone/>
              <a:defRPr sz="800"/>
            </a:lvl3pPr>
            <a:lvl4pPr indent="-228600" lvl="3" marL="1828800" algn="l">
              <a:spcBef>
                <a:spcPts val="500"/>
              </a:spcBef>
              <a:spcAft>
                <a:spcPts val="0"/>
              </a:spcAft>
              <a:buSzPts val="600"/>
              <a:buNone/>
              <a:defRPr sz="700"/>
            </a:lvl4pPr>
            <a:lvl5pPr indent="-228600" lvl="4" marL="2286000" algn="l">
              <a:spcBef>
                <a:spcPts val="500"/>
              </a:spcBef>
              <a:spcAft>
                <a:spcPts val="0"/>
              </a:spcAft>
              <a:buSzPts val="600"/>
              <a:buNone/>
              <a:defRPr sz="700"/>
            </a:lvl5pPr>
            <a:lvl6pPr indent="-228600" lvl="5" marL="2743200" algn="l">
              <a:spcBef>
                <a:spcPts val="500"/>
              </a:spcBef>
              <a:spcAft>
                <a:spcPts val="0"/>
              </a:spcAft>
              <a:buSzPts val="600"/>
              <a:buNone/>
              <a:defRPr sz="700"/>
            </a:lvl6pPr>
            <a:lvl7pPr indent="-228600" lvl="6" marL="3200400" algn="l">
              <a:spcBef>
                <a:spcPts val="500"/>
              </a:spcBef>
              <a:spcAft>
                <a:spcPts val="0"/>
              </a:spcAft>
              <a:buSzPts val="600"/>
              <a:buNone/>
              <a:defRPr sz="700"/>
            </a:lvl7pPr>
            <a:lvl8pPr indent="-228600" lvl="7" marL="3657600" algn="l">
              <a:spcBef>
                <a:spcPts val="500"/>
              </a:spcBef>
              <a:spcAft>
                <a:spcPts val="0"/>
              </a:spcAft>
              <a:buSzPts val="600"/>
              <a:buNone/>
              <a:defRPr sz="700"/>
            </a:lvl8pPr>
            <a:lvl9pPr indent="-228600" lvl="8" marL="4114800" algn="l">
              <a:spcBef>
                <a:spcPts val="500"/>
              </a:spcBef>
              <a:spcAft>
                <a:spcPts val="500"/>
              </a:spcAft>
              <a:buSzPts val="600"/>
              <a:buNone/>
              <a:defRPr sz="700"/>
            </a:lvl9pPr>
          </a:lstStyle>
          <a:p/>
        </p:txBody>
      </p:sp>
      <p:sp>
        <p:nvSpPr>
          <p:cNvPr id="299" name="Google Shape;299;p56"/>
          <p:cNvSpPr txBox="1"/>
          <p:nvPr>
            <p:ph idx="10" type="dt"/>
          </p:nvPr>
        </p:nvSpPr>
        <p:spPr>
          <a:xfrm>
            <a:off x="5704463" y="4842687"/>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0" name="Google Shape;300;p56"/>
          <p:cNvSpPr txBox="1"/>
          <p:nvPr>
            <p:ph idx="11" type="ftr"/>
          </p:nvPr>
        </p:nvSpPr>
        <p:spPr>
          <a:xfrm>
            <a:off x="435894" y="4839442"/>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1" name="Google Shape;301;p56"/>
          <p:cNvSpPr txBox="1"/>
          <p:nvPr>
            <p:ph idx="12" type="sldNum"/>
          </p:nvPr>
        </p:nvSpPr>
        <p:spPr>
          <a:xfrm>
            <a:off x="7918725" y="4842687"/>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2" name="Shape 302"/>
        <p:cNvGrpSpPr/>
        <p:nvPr/>
      </p:nvGrpSpPr>
      <p:grpSpPr>
        <a:xfrm>
          <a:off x="0" y="0"/>
          <a:ext cx="0" cy="0"/>
          <a:chOff x="0" y="0"/>
          <a:chExt cx="0" cy="0"/>
        </a:xfrm>
      </p:grpSpPr>
      <p:sp>
        <p:nvSpPr>
          <p:cNvPr id="303" name="Google Shape;303;p57"/>
          <p:cNvSpPr txBox="1"/>
          <p:nvPr>
            <p:ph type="title"/>
          </p:nvPr>
        </p:nvSpPr>
        <p:spPr>
          <a:xfrm>
            <a:off x="435895" y="3520042"/>
            <a:ext cx="8272212" cy="425053"/>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800"/>
              <a:buFont typeface="Franklin Gothic"/>
              <a:buNone/>
              <a:defRPr b="0" sz="1800">
                <a:solidFill>
                  <a:srgbClr val="3F3F3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7"/>
          <p:cNvSpPr/>
          <p:nvPr>
            <p:ph idx="2" type="pic"/>
          </p:nvPr>
        </p:nvSpPr>
        <p:spPr>
          <a:xfrm>
            <a:off x="335863" y="481013"/>
            <a:ext cx="8468144" cy="2738437"/>
          </a:xfrm>
          <a:prstGeom prst="rect">
            <a:avLst/>
          </a:prstGeom>
          <a:noFill/>
          <a:ln>
            <a:noFill/>
          </a:ln>
        </p:spPr>
        <p:txBody>
          <a:bodyPr anchorCtr="0" anchor="t" bIns="34275" lIns="68575" spcFirstLastPara="1" rIns="68575" wrap="square" tIns="34275">
            <a:noAutofit/>
          </a:bodyPr>
          <a:lstStyle>
            <a:lvl1pPr lvl="0" marR="0" rtl="0" algn="ctr">
              <a:lnSpc>
                <a:spcPct val="110000"/>
              </a:lnSpc>
              <a:spcBef>
                <a:spcPts val="200"/>
              </a:spcBef>
              <a:spcAft>
                <a:spcPts val="0"/>
              </a:spcAft>
              <a:buClr>
                <a:schemeClr val="accent1"/>
              </a:buClr>
              <a:buSzPts val="1100"/>
              <a:buFont typeface="Noto Sans Symbols"/>
              <a:buNone/>
              <a:defRPr b="0" i="0" sz="1200" u="none" cap="none" strike="noStrike">
                <a:solidFill>
                  <a:srgbClr val="3F3F3F"/>
                </a:solidFill>
                <a:latin typeface="Libre Franklin"/>
                <a:ea typeface="Libre Franklin"/>
                <a:cs typeface="Libre Franklin"/>
                <a:sym typeface="Libre Franklin"/>
              </a:defRPr>
            </a:lvl1pPr>
            <a:lvl2pPr lvl="1" marR="0" rtl="0" algn="l">
              <a:spcBef>
                <a:spcPts val="500"/>
              </a:spcBef>
              <a:spcAft>
                <a:spcPts val="0"/>
              </a:spcAft>
              <a:buClr>
                <a:schemeClr val="accent1"/>
              </a:buClr>
              <a:buSzPts val="1100"/>
              <a:buFont typeface="Noto Sans Symbols"/>
              <a:buNone/>
              <a:defRPr b="0" i="0" sz="1200" u="none" cap="none" strike="noStrike">
                <a:solidFill>
                  <a:srgbClr val="3F3F3F"/>
                </a:solidFill>
                <a:latin typeface="Libre Franklin"/>
                <a:ea typeface="Libre Franklin"/>
                <a:cs typeface="Libre Franklin"/>
                <a:sym typeface="Libre Franklin"/>
              </a:defRPr>
            </a:lvl2pPr>
            <a:lvl3pPr lvl="2" marR="0" rtl="0" algn="l">
              <a:spcBef>
                <a:spcPts val="500"/>
              </a:spcBef>
              <a:spcAft>
                <a:spcPts val="0"/>
              </a:spcAft>
              <a:buClr>
                <a:schemeClr val="accent1"/>
              </a:buClr>
              <a:buSzPts val="1100"/>
              <a:buFont typeface="Noto Sans Symbols"/>
              <a:buNone/>
              <a:defRPr b="0" i="0" sz="1200" u="none" cap="none" strike="noStrike">
                <a:solidFill>
                  <a:srgbClr val="3F3F3F"/>
                </a:solidFill>
                <a:latin typeface="Libre Franklin"/>
                <a:ea typeface="Libre Franklin"/>
                <a:cs typeface="Libre Franklin"/>
                <a:sym typeface="Libre Franklin"/>
              </a:defRPr>
            </a:lvl3pPr>
            <a:lvl4pPr lvl="3" marR="0" rtl="0" algn="l">
              <a:spcBef>
                <a:spcPts val="500"/>
              </a:spcBef>
              <a:spcAft>
                <a:spcPts val="0"/>
              </a:spcAft>
              <a:buClr>
                <a:schemeClr val="accent1"/>
              </a:buClr>
              <a:buSzPts val="1100"/>
              <a:buFont typeface="Noto Sans Symbols"/>
              <a:buNone/>
              <a:defRPr b="0" i="0" sz="1200" u="none" cap="none" strike="noStrike">
                <a:solidFill>
                  <a:srgbClr val="3F3F3F"/>
                </a:solidFill>
                <a:latin typeface="Libre Franklin"/>
                <a:ea typeface="Libre Franklin"/>
                <a:cs typeface="Libre Franklin"/>
                <a:sym typeface="Libre Franklin"/>
              </a:defRPr>
            </a:lvl4pPr>
            <a:lvl5pPr lvl="4" marR="0" rtl="0" algn="l">
              <a:spcBef>
                <a:spcPts val="500"/>
              </a:spcBef>
              <a:spcAft>
                <a:spcPts val="0"/>
              </a:spcAft>
              <a:buClr>
                <a:schemeClr val="accent1"/>
              </a:buClr>
              <a:buSzPts val="1100"/>
              <a:buFont typeface="Noto Sans Symbols"/>
              <a:buNone/>
              <a:defRPr b="0" i="0" sz="1200" u="none" cap="none" strike="noStrike">
                <a:solidFill>
                  <a:srgbClr val="3F3F3F"/>
                </a:solidFill>
                <a:latin typeface="Libre Franklin"/>
                <a:ea typeface="Libre Franklin"/>
                <a:cs typeface="Libre Franklin"/>
                <a:sym typeface="Libre Franklin"/>
              </a:defRPr>
            </a:lvl5pPr>
            <a:lvl6pPr lvl="5" marR="0" rtl="0" algn="l">
              <a:spcBef>
                <a:spcPts val="500"/>
              </a:spcBef>
              <a:spcAft>
                <a:spcPts val="0"/>
              </a:spcAft>
              <a:buClr>
                <a:schemeClr val="accent2"/>
              </a:buClr>
              <a:buSzPts val="1100"/>
              <a:buFont typeface="Noto Sans Symbols"/>
              <a:buNone/>
              <a:defRPr b="0" i="0" sz="1200" u="none" cap="none" strike="noStrike">
                <a:solidFill>
                  <a:schemeClr val="dk2"/>
                </a:solidFill>
                <a:latin typeface="Libre Franklin"/>
                <a:ea typeface="Libre Franklin"/>
                <a:cs typeface="Libre Franklin"/>
                <a:sym typeface="Libre Franklin"/>
              </a:defRPr>
            </a:lvl6pPr>
            <a:lvl7pPr lvl="6" marR="0" rtl="0" algn="l">
              <a:spcBef>
                <a:spcPts val="500"/>
              </a:spcBef>
              <a:spcAft>
                <a:spcPts val="0"/>
              </a:spcAft>
              <a:buClr>
                <a:schemeClr val="accent2"/>
              </a:buClr>
              <a:buSzPts val="1100"/>
              <a:buFont typeface="Noto Sans Symbols"/>
              <a:buNone/>
              <a:defRPr b="0" i="0" sz="1200" u="none" cap="none" strike="noStrike">
                <a:solidFill>
                  <a:schemeClr val="dk2"/>
                </a:solidFill>
                <a:latin typeface="Libre Franklin"/>
                <a:ea typeface="Libre Franklin"/>
                <a:cs typeface="Libre Franklin"/>
                <a:sym typeface="Libre Franklin"/>
              </a:defRPr>
            </a:lvl7pPr>
            <a:lvl8pPr lvl="7" marR="0" rtl="0" algn="l">
              <a:spcBef>
                <a:spcPts val="500"/>
              </a:spcBef>
              <a:spcAft>
                <a:spcPts val="0"/>
              </a:spcAft>
              <a:buClr>
                <a:schemeClr val="accent2"/>
              </a:buClr>
              <a:buSzPts val="1100"/>
              <a:buFont typeface="Noto Sans Symbols"/>
              <a:buNone/>
              <a:defRPr b="0" i="0" sz="1200" u="none" cap="none" strike="noStrike">
                <a:solidFill>
                  <a:schemeClr val="dk2"/>
                </a:solidFill>
                <a:latin typeface="Libre Franklin"/>
                <a:ea typeface="Libre Franklin"/>
                <a:cs typeface="Libre Franklin"/>
                <a:sym typeface="Libre Franklin"/>
              </a:defRPr>
            </a:lvl8pPr>
            <a:lvl9pPr lvl="8" marR="0" rtl="0" algn="l">
              <a:spcBef>
                <a:spcPts val="500"/>
              </a:spcBef>
              <a:spcAft>
                <a:spcPts val="500"/>
              </a:spcAft>
              <a:buClr>
                <a:schemeClr val="accent2"/>
              </a:buClr>
              <a:buSzPts val="1100"/>
              <a:buFont typeface="Noto Sans Symbols"/>
              <a:buNone/>
              <a:defRPr b="0" i="0" sz="1200" u="none" cap="none" strike="noStrike">
                <a:solidFill>
                  <a:schemeClr val="dk2"/>
                </a:solidFill>
                <a:latin typeface="Libre Franklin"/>
                <a:ea typeface="Libre Franklin"/>
                <a:cs typeface="Libre Franklin"/>
                <a:sym typeface="Libre Franklin"/>
              </a:defRPr>
            </a:lvl9pPr>
          </a:lstStyle>
          <a:p/>
        </p:txBody>
      </p:sp>
      <p:sp>
        <p:nvSpPr>
          <p:cNvPr id="305" name="Google Shape;305;p57"/>
          <p:cNvSpPr txBox="1"/>
          <p:nvPr>
            <p:ph idx="1" type="body"/>
          </p:nvPr>
        </p:nvSpPr>
        <p:spPr>
          <a:xfrm>
            <a:off x="435894" y="3945095"/>
            <a:ext cx="8272213" cy="748611"/>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200"/>
              </a:spcBef>
              <a:spcAft>
                <a:spcPts val="0"/>
              </a:spcAft>
              <a:buSzPts val="1100"/>
              <a:buNone/>
              <a:defRPr sz="1200"/>
            </a:lvl1pPr>
            <a:lvl2pPr indent="-228600" lvl="1" marL="914400" algn="l">
              <a:spcBef>
                <a:spcPts val="500"/>
              </a:spcBef>
              <a:spcAft>
                <a:spcPts val="0"/>
              </a:spcAft>
              <a:buSzPts val="800"/>
              <a:buNone/>
              <a:defRPr sz="900"/>
            </a:lvl2pPr>
            <a:lvl3pPr indent="-228600" lvl="2" marL="1371600" algn="l">
              <a:spcBef>
                <a:spcPts val="500"/>
              </a:spcBef>
              <a:spcAft>
                <a:spcPts val="0"/>
              </a:spcAft>
              <a:buSzPts val="700"/>
              <a:buNone/>
              <a:defRPr sz="800"/>
            </a:lvl3pPr>
            <a:lvl4pPr indent="-228600" lvl="3" marL="1828800" algn="l">
              <a:spcBef>
                <a:spcPts val="500"/>
              </a:spcBef>
              <a:spcAft>
                <a:spcPts val="0"/>
              </a:spcAft>
              <a:buSzPts val="600"/>
              <a:buNone/>
              <a:defRPr sz="700"/>
            </a:lvl4pPr>
            <a:lvl5pPr indent="-228600" lvl="4" marL="2286000" algn="l">
              <a:spcBef>
                <a:spcPts val="500"/>
              </a:spcBef>
              <a:spcAft>
                <a:spcPts val="0"/>
              </a:spcAft>
              <a:buSzPts val="600"/>
              <a:buNone/>
              <a:defRPr sz="700"/>
            </a:lvl5pPr>
            <a:lvl6pPr indent="-228600" lvl="5" marL="2743200" algn="l">
              <a:spcBef>
                <a:spcPts val="500"/>
              </a:spcBef>
              <a:spcAft>
                <a:spcPts val="0"/>
              </a:spcAft>
              <a:buSzPts val="600"/>
              <a:buNone/>
              <a:defRPr sz="700"/>
            </a:lvl6pPr>
            <a:lvl7pPr indent="-228600" lvl="6" marL="3200400" algn="l">
              <a:spcBef>
                <a:spcPts val="500"/>
              </a:spcBef>
              <a:spcAft>
                <a:spcPts val="0"/>
              </a:spcAft>
              <a:buSzPts val="600"/>
              <a:buNone/>
              <a:defRPr sz="700"/>
            </a:lvl7pPr>
            <a:lvl8pPr indent="-228600" lvl="7" marL="3657600" algn="l">
              <a:spcBef>
                <a:spcPts val="500"/>
              </a:spcBef>
              <a:spcAft>
                <a:spcPts val="0"/>
              </a:spcAft>
              <a:buSzPts val="600"/>
              <a:buNone/>
              <a:defRPr sz="700"/>
            </a:lvl8pPr>
            <a:lvl9pPr indent="-228600" lvl="8" marL="4114800" algn="l">
              <a:spcBef>
                <a:spcPts val="500"/>
              </a:spcBef>
              <a:spcAft>
                <a:spcPts val="500"/>
              </a:spcAft>
              <a:buSzPts val="600"/>
              <a:buNone/>
              <a:defRPr sz="700"/>
            </a:lvl9pPr>
          </a:lstStyle>
          <a:p/>
        </p:txBody>
      </p:sp>
      <p:sp>
        <p:nvSpPr>
          <p:cNvPr id="306" name="Google Shape;306;p57"/>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7" name="Google Shape;307;p57"/>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8" name="Google Shape;308;p57"/>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9" name="Shape 309"/>
        <p:cNvGrpSpPr/>
        <p:nvPr/>
      </p:nvGrpSpPr>
      <p:grpSpPr>
        <a:xfrm>
          <a:off x="0" y="0"/>
          <a:ext cx="0" cy="0"/>
          <a:chOff x="0" y="0"/>
          <a:chExt cx="0" cy="0"/>
        </a:xfrm>
      </p:grpSpPr>
      <p:sp>
        <p:nvSpPr>
          <p:cNvPr id="310" name="Google Shape;310;p58"/>
          <p:cNvSpPr txBox="1"/>
          <p:nvPr>
            <p:ph type="title"/>
          </p:nvPr>
        </p:nvSpPr>
        <p:spPr>
          <a:xfrm>
            <a:off x="435894" y="526617"/>
            <a:ext cx="8272212" cy="760350"/>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rgbClr val="3F3F3F"/>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8"/>
          <p:cNvSpPr txBox="1"/>
          <p:nvPr>
            <p:ph idx="1" type="body"/>
          </p:nvPr>
        </p:nvSpPr>
        <p:spPr>
          <a:xfrm rot="5400000">
            <a:off x="3202482" y="-1014587"/>
            <a:ext cx="2739035" cy="8272212"/>
          </a:xfrm>
          <a:prstGeom prst="rect">
            <a:avLst/>
          </a:prstGeom>
          <a:noFill/>
          <a:ln>
            <a:noFill/>
          </a:ln>
        </p:spPr>
        <p:txBody>
          <a:bodyPr anchorCtr="0" anchor="t"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292100" lvl="1" marL="914400" algn="l">
              <a:spcBef>
                <a:spcPts val="500"/>
              </a:spcBef>
              <a:spcAft>
                <a:spcPts val="0"/>
              </a:spcAft>
              <a:buSzPts val="1000"/>
              <a:buChar char="◼"/>
              <a:defRPr/>
            </a:lvl2pPr>
            <a:lvl3pPr indent="-285750" lvl="2" marL="1371600" algn="l">
              <a:spcBef>
                <a:spcPts val="500"/>
              </a:spcBef>
              <a:spcAft>
                <a:spcPts val="0"/>
              </a:spcAft>
              <a:buSzPts val="900"/>
              <a:buChar char="◼"/>
              <a:defRPr/>
            </a:lvl3pPr>
            <a:lvl4pPr indent="-279400" lvl="3" marL="1828800" algn="l">
              <a:spcBef>
                <a:spcPts val="500"/>
              </a:spcBef>
              <a:spcAft>
                <a:spcPts val="0"/>
              </a:spcAft>
              <a:buSzPts val="800"/>
              <a:buChar char="◼"/>
              <a:defRPr/>
            </a:lvl4pPr>
            <a:lvl5pPr indent="-279400" lvl="4" marL="2286000" algn="l">
              <a:spcBef>
                <a:spcPts val="500"/>
              </a:spcBef>
              <a:spcAft>
                <a:spcPts val="0"/>
              </a:spcAft>
              <a:buSzPts val="8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312" name="Google Shape;312;p58"/>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58"/>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58"/>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15" name="Shape 315"/>
        <p:cNvGrpSpPr/>
        <p:nvPr/>
      </p:nvGrpSpPr>
      <p:grpSpPr>
        <a:xfrm>
          <a:off x="0" y="0"/>
          <a:ext cx="0" cy="0"/>
          <a:chOff x="0" y="0"/>
          <a:chExt cx="0" cy="0"/>
        </a:xfrm>
      </p:grpSpPr>
      <p:sp>
        <p:nvSpPr>
          <p:cNvPr id="316" name="Google Shape;316;p59"/>
          <p:cNvSpPr/>
          <p:nvPr/>
        </p:nvSpPr>
        <p:spPr>
          <a:xfrm>
            <a:off x="6043613" y="449794"/>
            <a:ext cx="2765487" cy="4362712"/>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7" name="Google Shape;317;p59"/>
          <p:cNvSpPr txBox="1"/>
          <p:nvPr>
            <p:ph type="title"/>
          </p:nvPr>
        </p:nvSpPr>
        <p:spPr>
          <a:xfrm rot="5400000">
            <a:off x="5521978" y="1278872"/>
            <a:ext cx="3605495" cy="234315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rgbClr val="FFFFFF"/>
              </a:buClr>
              <a:buSzPts val="2100"/>
              <a:buFont typeface="Franklin Gothic"/>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9"/>
          <p:cNvSpPr txBox="1"/>
          <p:nvPr>
            <p:ph idx="1" type="body"/>
          </p:nvPr>
        </p:nvSpPr>
        <p:spPr>
          <a:xfrm rot="5400000">
            <a:off x="1464054" y="-235162"/>
            <a:ext cx="3605495" cy="5371219"/>
          </a:xfrm>
          <a:prstGeom prst="rect">
            <a:avLst/>
          </a:prstGeom>
          <a:noFill/>
          <a:ln>
            <a:noFill/>
          </a:ln>
        </p:spPr>
        <p:txBody>
          <a:bodyPr anchorCtr="0" anchor="t" bIns="34275" lIns="68575" spcFirstLastPara="1" rIns="68575" wrap="square" tIns="34275">
            <a:normAutofit/>
          </a:bodyPr>
          <a:lstStyle>
            <a:lvl1pPr indent="-304800" lvl="0" marL="457200" algn="l">
              <a:lnSpc>
                <a:spcPct val="110000"/>
              </a:lnSpc>
              <a:spcBef>
                <a:spcPts val="300"/>
              </a:spcBef>
              <a:spcAft>
                <a:spcPts val="0"/>
              </a:spcAft>
              <a:buSzPts val="1200"/>
              <a:buChar char="◼"/>
              <a:defRPr/>
            </a:lvl1pPr>
            <a:lvl2pPr indent="-304800" lvl="1" marL="914400" algn="l">
              <a:spcBef>
                <a:spcPts val="500"/>
              </a:spcBef>
              <a:spcAft>
                <a:spcPts val="0"/>
              </a:spcAft>
              <a:buSzPts val="1200"/>
              <a:buChar char="◼"/>
              <a:defRPr/>
            </a:lvl2pPr>
            <a:lvl3pPr indent="-304800" lvl="2" marL="1371600" algn="l">
              <a:spcBef>
                <a:spcPts val="500"/>
              </a:spcBef>
              <a:spcAft>
                <a:spcPts val="0"/>
              </a:spcAft>
              <a:buSzPts val="1200"/>
              <a:buChar char="◼"/>
              <a:defRPr/>
            </a:lvl3pPr>
            <a:lvl4pPr indent="-304800" lvl="3" marL="1828800" algn="l">
              <a:spcBef>
                <a:spcPts val="500"/>
              </a:spcBef>
              <a:spcAft>
                <a:spcPts val="0"/>
              </a:spcAft>
              <a:buSzPts val="1200"/>
              <a:buChar char="◼"/>
              <a:defRPr/>
            </a:lvl4pPr>
            <a:lvl5pPr indent="-304800" lvl="4" marL="2286000" algn="l">
              <a:spcBef>
                <a:spcPts val="500"/>
              </a:spcBef>
              <a:spcAft>
                <a:spcPts val="0"/>
              </a:spcAft>
              <a:buSzPts val="1200"/>
              <a:buChar char="◼"/>
              <a:defRPr/>
            </a:lvl5pPr>
            <a:lvl6pPr indent="-304800" lvl="5" marL="2743200" algn="l">
              <a:spcBef>
                <a:spcPts val="500"/>
              </a:spcBef>
              <a:spcAft>
                <a:spcPts val="0"/>
              </a:spcAft>
              <a:buSzPts val="1200"/>
              <a:buChar char="◼"/>
              <a:defRPr/>
            </a:lvl6pPr>
            <a:lvl7pPr indent="-304800" lvl="6" marL="3200400" algn="l">
              <a:spcBef>
                <a:spcPts val="500"/>
              </a:spcBef>
              <a:spcAft>
                <a:spcPts val="0"/>
              </a:spcAft>
              <a:buSzPts val="1200"/>
              <a:buChar char="◼"/>
              <a:defRPr/>
            </a:lvl7pPr>
            <a:lvl8pPr indent="-304800" lvl="7" marL="3657600" algn="l">
              <a:spcBef>
                <a:spcPts val="500"/>
              </a:spcBef>
              <a:spcAft>
                <a:spcPts val="0"/>
              </a:spcAft>
              <a:buSzPts val="1200"/>
              <a:buChar char="◼"/>
              <a:defRPr/>
            </a:lvl8pPr>
            <a:lvl9pPr indent="-304800" lvl="8" marL="4114800" algn="l">
              <a:spcBef>
                <a:spcPts val="500"/>
              </a:spcBef>
              <a:spcAft>
                <a:spcPts val="500"/>
              </a:spcAft>
              <a:buSzPts val="1200"/>
              <a:buChar char="◼"/>
              <a:defRPr/>
            </a:lvl9pPr>
          </a:lstStyle>
          <a:p/>
        </p:txBody>
      </p:sp>
      <p:sp>
        <p:nvSpPr>
          <p:cNvPr id="319" name="Google Shape;319;p59"/>
          <p:cNvSpPr/>
          <p:nvPr/>
        </p:nvSpPr>
        <p:spPr>
          <a:xfrm>
            <a:off x="334900" y="342900"/>
            <a:ext cx="2777490" cy="71248"/>
          </a:xfrm>
          <a:prstGeom prst="rect">
            <a:avLst/>
          </a:prstGeom>
          <a:solidFill>
            <a:srgbClr val="969FA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59"/>
          <p:cNvSpPr/>
          <p:nvPr/>
        </p:nvSpPr>
        <p:spPr>
          <a:xfrm>
            <a:off x="6031610" y="340232"/>
            <a:ext cx="2777490" cy="73916"/>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1" name="Google Shape;321;p59"/>
          <p:cNvSpPr/>
          <p:nvPr/>
        </p:nvSpPr>
        <p:spPr>
          <a:xfrm>
            <a:off x="3181373" y="342900"/>
            <a:ext cx="2777490" cy="6858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2" name="Google Shape;322;p59"/>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9"/>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9"/>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1" name="Shape 331"/>
        <p:cNvGrpSpPr/>
        <p:nvPr/>
      </p:nvGrpSpPr>
      <p:grpSpPr>
        <a:xfrm>
          <a:off x="0" y="0"/>
          <a:ext cx="0" cy="0"/>
          <a:chOff x="0" y="0"/>
          <a:chExt cx="0" cy="0"/>
        </a:xfrm>
      </p:grpSpPr>
      <p:sp>
        <p:nvSpPr>
          <p:cNvPr id="332" name="Google Shape;332;p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3" name="Google Shape;333;p6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4" name="Google Shape;334;p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 name="Google Shape;335;p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 name="Google Shape;336;p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7" name="Shape 337"/>
        <p:cNvGrpSpPr/>
        <p:nvPr/>
      </p:nvGrpSpPr>
      <p:grpSpPr>
        <a:xfrm>
          <a:off x="0" y="0"/>
          <a:ext cx="0" cy="0"/>
          <a:chOff x="0" y="0"/>
          <a:chExt cx="0" cy="0"/>
        </a:xfrm>
      </p:grpSpPr>
      <p:sp>
        <p:nvSpPr>
          <p:cNvPr id="338" name="Google Shape;338;p6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9" name="Google Shape;339;p62"/>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40" name="Google Shape;340;p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3" name="Shape 343"/>
        <p:cNvGrpSpPr/>
        <p:nvPr/>
      </p:nvGrpSpPr>
      <p:grpSpPr>
        <a:xfrm>
          <a:off x="0" y="0"/>
          <a:ext cx="0" cy="0"/>
          <a:chOff x="0" y="0"/>
          <a:chExt cx="0" cy="0"/>
        </a:xfrm>
      </p:grpSpPr>
      <p:sp>
        <p:nvSpPr>
          <p:cNvPr id="344" name="Google Shape;344;p6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5" name="Google Shape;345;p6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46" name="Google Shape;346;p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7" name="Google Shape;347;p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9" name="Shape 349"/>
        <p:cNvGrpSpPr/>
        <p:nvPr/>
      </p:nvGrpSpPr>
      <p:grpSpPr>
        <a:xfrm>
          <a:off x="0" y="0"/>
          <a:ext cx="0" cy="0"/>
          <a:chOff x="0" y="0"/>
          <a:chExt cx="0" cy="0"/>
        </a:xfrm>
      </p:grpSpPr>
      <p:sp>
        <p:nvSpPr>
          <p:cNvPr id="350" name="Google Shape;350;p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1" name="Google Shape;351;p6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2" name="Google Shape;352;p6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3" name="Google Shape;353;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4" name="Google Shape;354;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5" name="Google Shape;355;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6" name="Shape 356"/>
        <p:cNvGrpSpPr/>
        <p:nvPr/>
      </p:nvGrpSpPr>
      <p:grpSpPr>
        <a:xfrm>
          <a:off x="0" y="0"/>
          <a:ext cx="0" cy="0"/>
          <a:chOff x="0" y="0"/>
          <a:chExt cx="0" cy="0"/>
        </a:xfrm>
      </p:grpSpPr>
      <p:sp>
        <p:nvSpPr>
          <p:cNvPr id="357" name="Google Shape;357;p65"/>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8" name="Google Shape;358;p65"/>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59" name="Google Shape;359;p65"/>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0" name="Google Shape;360;p65"/>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61" name="Google Shape;361;p65"/>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2" name="Google Shape;362;p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4" name="Google Shape;364;p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5" name="Shape 365"/>
        <p:cNvGrpSpPr/>
        <p:nvPr/>
      </p:nvGrpSpPr>
      <p:grpSpPr>
        <a:xfrm>
          <a:off x="0" y="0"/>
          <a:ext cx="0" cy="0"/>
          <a:chOff x="0" y="0"/>
          <a:chExt cx="0" cy="0"/>
        </a:xfrm>
      </p:grpSpPr>
      <p:sp>
        <p:nvSpPr>
          <p:cNvPr id="366" name="Google Shape;366;p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7" name="Google Shape;367;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8" name="Google Shape;368;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9" name="Google Shape;369;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0" name="Shape 370"/>
        <p:cNvGrpSpPr/>
        <p:nvPr/>
      </p:nvGrpSpPr>
      <p:grpSpPr>
        <a:xfrm>
          <a:off x="0" y="0"/>
          <a:ext cx="0" cy="0"/>
          <a:chOff x="0" y="0"/>
          <a:chExt cx="0" cy="0"/>
        </a:xfrm>
      </p:grpSpPr>
      <p:sp>
        <p:nvSpPr>
          <p:cNvPr id="371" name="Google Shape;371;p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2" name="Google Shape;372;p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3" name="Google Shape;373;p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74" name="Shape 374"/>
        <p:cNvGrpSpPr/>
        <p:nvPr/>
      </p:nvGrpSpPr>
      <p:grpSpPr>
        <a:xfrm>
          <a:off x="0" y="0"/>
          <a:ext cx="0" cy="0"/>
          <a:chOff x="0" y="0"/>
          <a:chExt cx="0" cy="0"/>
        </a:xfrm>
      </p:grpSpPr>
      <p:sp>
        <p:nvSpPr>
          <p:cNvPr id="375" name="Google Shape;375;p6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6" name="Google Shape;376;p6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77" name="Google Shape;377;p6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8" name="Google Shape;378;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9" name="Google Shape;379;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0" name="Google Shape;380;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1" name="Shape 381"/>
        <p:cNvGrpSpPr/>
        <p:nvPr/>
      </p:nvGrpSpPr>
      <p:grpSpPr>
        <a:xfrm>
          <a:off x="0" y="0"/>
          <a:ext cx="0" cy="0"/>
          <a:chOff x="0" y="0"/>
          <a:chExt cx="0" cy="0"/>
        </a:xfrm>
      </p:grpSpPr>
      <p:sp>
        <p:nvSpPr>
          <p:cNvPr id="382" name="Google Shape;382;p6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3" name="Google Shape;383;p69"/>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84" name="Google Shape;384;p6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85" name="Google Shape;385;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6" name="Google Shape;386;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7" name="Google Shape;387;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8" name="Shape 388"/>
        <p:cNvGrpSpPr/>
        <p:nvPr/>
      </p:nvGrpSpPr>
      <p:grpSpPr>
        <a:xfrm>
          <a:off x="0" y="0"/>
          <a:ext cx="0" cy="0"/>
          <a:chOff x="0" y="0"/>
          <a:chExt cx="0" cy="0"/>
        </a:xfrm>
      </p:grpSpPr>
      <p:sp>
        <p:nvSpPr>
          <p:cNvPr id="389" name="Google Shape;389;p7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0" name="Google Shape;390;p7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1" name="Google Shape;391;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2" name="Google Shape;392;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3" name="Google Shape;393;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94" name="Shape 394"/>
        <p:cNvGrpSpPr/>
        <p:nvPr/>
      </p:nvGrpSpPr>
      <p:grpSpPr>
        <a:xfrm>
          <a:off x="0" y="0"/>
          <a:ext cx="0" cy="0"/>
          <a:chOff x="0" y="0"/>
          <a:chExt cx="0" cy="0"/>
        </a:xfrm>
      </p:grpSpPr>
      <p:sp>
        <p:nvSpPr>
          <p:cNvPr id="395" name="Google Shape;395;p71"/>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6" name="Google Shape;396;p71"/>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7" name="Google Shape;397;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8" name="Google Shape;398;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9" name="Google Shape;399;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21" Type="http://schemas.openxmlformats.org/officeDocument/2006/relationships/theme" Target="../theme/theme6.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1.xml"/><Relationship Id="rId12" Type="http://schemas.openxmlformats.org/officeDocument/2006/relationships/slideLayout" Target="../slideLayouts/slideLayout44.xml"/><Relationship Id="rId1" Type="http://schemas.openxmlformats.org/officeDocument/2006/relationships/image" Target="../media/image2.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4.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 name="Shape 61"/>
        <p:cNvGrpSpPr/>
        <p:nvPr/>
      </p:nvGrpSpPr>
      <p:grpSpPr>
        <a:xfrm>
          <a:off x="0" y="0"/>
          <a:ext cx="0" cy="0"/>
          <a:chOff x="0" y="0"/>
          <a:chExt cx="0" cy="0"/>
        </a:xfrm>
      </p:grpSpPr>
      <p:sp>
        <p:nvSpPr>
          <p:cNvPr id="62" name="Google Shape;62;p15"/>
          <p:cNvSpPr txBox="1"/>
          <p:nvPr/>
        </p:nvSpPr>
        <p:spPr>
          <a:xfrm>
            <a:off x="692768" y="405292"/>
            <a:ext cx="4282500" cy="8214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rgbClr val="0085B4"/>
              </a:buClr>
              <a:buSzPts val="2900"/>
              <a:buFont typeface="Arial"/>
              <a:buNone/>
            </a:pPr>
            <a:r>
              <a:t/>
            </a:r>
            <a:endParaRPr b="0" i="0" sz="2900" u="none" cap="none" strike="noStrike">
              <a:solidFill>
                <a:srgbClr val="EE5427"/>
              </a:solidFill>
              <a:latin typeface="Helvetica Neue Light"/>
              <a:ea typeface="Helvetica Neue Light"/>
              <a:cs typeface="Helvetica Neue Light"/>
              <a:sym typeface="Helvetica Neue Light"/>
            </a:endParaRPr>
          </a:p>
        </p:txBody>
      </p:sp>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EE5427"/>
              </a:buClr>
              <a:buSzPts val="3000"/>
              <a:buFont typeface="Helvetica Neue"/>
              <a:buNone/>
              <a:defRPr b="0" i="0" sz="3000" u="none" cap="none" strike="noStrike">
                <a:solidFill>
                  <a:srgbClr val="EE5427"/>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10000"/>
              </a:lnSpc>
              <a:spcBef>
                <a:spcPts val="800"/>
              </a:spcBef>
              <a:spcAft>
                <a:spcPts val="0"/>
              </a:spcAft>
              <a:buClr>
                <a:schemeClr val="accent2"/>
              </a:buClr>
              <a:buSzPts val="1500"/>
              <a:buFont typeface="Helvetica Neue"/>
              <a:buNone/>
              <a:defRPr b="0" i="0" sz="1500" u="none" cap="none" strike="noStrike">
                <a:solidFill>
                  <a:srgbClr val="003462"/>
                </a:solidFill>
                <a:latin typeface="Helvetica Neue"/>
                <a:ea typeface="Helvetica Neue"/>
                <a:cs typeface="Helvetica Neue"/>
                <a:sym typeface="Helvetica Neue"/>
              </a:defRPr>
            </a:lvl1pPr>
            <a:lvl2pPr indent="-228600" lvl="1" marL="914400" marR="0" rtl="0" algn="l">
              <a:lnSpc>
                <a:spcPct val="90000"/>
              </a:lnSpc>
              <a:spcBef>
                <a:spcPts val="900"/>
              </a:spcBef>
              <a:spcAft>
                <a:spcPts val="0"/>
              </a:spcAft>
              <a:buClr>
                <a:schemeClr val="accent2"/>
              </a:buClr>
              <a:buSzPts val="1300"/>
              <a:buFont typeface="Helvetica Neue"/>
              <a:buNone/>
              <a:defRPr b="0" i="0" sz="1800" u="none" cap="none" strike="noStrike">
                <a:solidFill>
                  <a:srgbClr val="003462"/>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accent2"/>
              </a:buClr>
              <a:buSzPts val="1100"/>
              <a:buFont typeface="Helvetica Neue"/>
              <a:buNone/>
              <a:defRPr b="0" i="0" sz="1500" u="none" cap="none" strike="noStrike">
                <a:solidFill>
                  <a:srgbClr val="003462"/>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accent2"/>
              </a:buClr>
              <a:buSzPts val="900"/>
              <a:buFont typeface="Helvetica Neue"/>
              <a:buNone/>
              <a:defRPr b="0" i="0" sz="1400" u="none" cap="none" strike="noStrike">
                <a:solidFill>
                  <a:srgbClr val="003462"/>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accent2"/>
              </a:buClr>
              <a:buSzPts val="900"/>
              <a:buFont typeface="Helvetica Neue"/>
              <a:buNone/>
              <a:defRPr b="0" i="0" sz="1400" u="none" cap="none" strike="noStrike">
                <a:solidFill>
                  <a:srgbClr val="003462"/>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36"/>
          <p:cNvSpPr/>
          <p:nvPr/>
        </p:nvSpPr>
        <p:spPr>
          <a:xfrm>
            <a:off x="0" y="4800600"/>
            <a:ext cx="9144001" cy="34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6"/>
          <p:cNvSpPr/>
          <p:nvPr/>
        </p:nvSpPr>
        <p:spPr>
          <a:xfrm>
            <a:off x="0" y="4750736"/>
            <a:ext cx="9144001" cy="494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6"/>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0" name="Google Shape;150;p36"/>
          <p:cNvSpPr txBox="1"/>
          <p:nvPr>
            <p:ph idx="1" type="body"/>
          </p:nvPr>
        </p:nvSpPr>
        <p:spPr>
          <a:xfrm>
            <a:off x="822959" y="1384300"/>
            <a:ext cx="7543801" cy="301752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1" name="Google Shape;151;p36"/>
          <p:cNvSpPr txBox="1"/>
          <p:nvPr>
            <p:ph idx="10" type="dt"/>
          </p:nvPr>
        </p:nvSpPr>
        <p:spPr>
          <a:xfrm>
            <a:off x="822961" y="4844839"/>
            <a:ext cx="1854203"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 name="Google Shape;152;p36"/>
          <p:cNvSpPr txBox="1"/>
          <p:nvPr>
            <p:ph idx="11" type="ftr"/>
          </p:nvPr>
        </p:nvSpPr>
        <p:spPr>
          <a:xfrm>
            <a:off x="2764639" y="4844839"/>
            <a:ext cx="3617103"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36"/>
          <p:cNvSpPr txBox="1"/>
          <p:nvPr>
            <p:ph idx="12" type="sldNum"/>
          </p:nvPr>
        </p:nvSpPr>
        <p:spPr>
          <a:xfrm>
            <a:off x="7425344" y="4844839"/>
            <a:ext cx="984019"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p36"/>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pic>
        <p:nvPicPr>
          <p:cNvPr id="155" name="Google Shape;155;p36"/>
          <p:cNvPicPr preferRelativeResize="0"/>
          <p:nvPr/>
        </p:nvPicPr>
        <p:blipFill rotWithShape="1">
          <a:blip r:embed="rId1">
            <a:alphaModFix/>
          </a:blip>
          <a:srcRect b="0" l="0" r="0" t="0"/>
          <a:stretch/>
        </p:blipFill>
        <p:spPr>
          <a:xfrm>
            <a:off x="8455862" y="4825417"/>
            <a:ext cx="573253" cy="375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48"/>
          <p:cNvSpPr txBox="1"/>
          <p:nvPr>
            <p:ph type="title"/>
          </p:nvPr>
        </p:nvSpPr>
        <p:spPr>
          <a:xfrm>
            <a:off x="435894" y="528843"/>
            <a:ext cx="8272212" cy="892165"/>
          </a:xfrm>
          <a:prstGeom prst="rect">
            <a:avLst/>
          </a:prstGeom>
          <a:noFill/>
          <a:ln>
            <a:noFill/>
          </a:ln>
        </p:spPr>
        <p:txBody>
          <a:bodyPr anchorCtr="0" anchor="b" bIns="34275" lIns="68575" spcFirstLastPara="1" rIns="68575" wrap="square" tIns="34275">
            <a:normAutofit/>
          </a:bodyPr>
          <a:lstStyle>
            <a:lvl1pPr lvl="0" marR="0" rtl="0" algn="l">
              <a:lnSpc>
                <a:spcPct val="100000"/>
              </a:lnSpc>
              <a:spcBef>
                <a:spcPts val="0"/>
              </a:spcBef>
              <a:spcAft>
                <a:spcPts val="0"/>
              </a:spcAft>
              <a:buClr>
                <a:srgbClr val="3F3F3F"/>
              </a:buClr>
              <a:buSzPts val="2100"/>
              <a:buFont typeface="Franklin Gothic"/>
              <a:buNone/>
              <a:defRPr b="0" i="0" sz="2100" u="none" cap="none" strike="noStrike">
                <a:solidFill>
                  <a:srgbClr val="3F3F3F"/>
                </a:solidFill>
                <a:latin typeface="Franklin Gothic"/>
                <a:ea typeface="Franklin Gothic"/>
                <a:cs typeface="Franklin Gothic"/>
                <a:sym typeface="Franklin Gothic"/>
              </a:defRPr>
            </a:lvl1pPr>
            <a:lvl2pPr lvl="1" marR="0" rtl="0" algn="l">
              <a:spcBef>
                <a:spcPts val="0"/>
              </a:spcBef>
              <a:spcAft>
                <a:spcPts val="0"/>
              </a:spcAft>
              <a:buSzPts val="1100"/>
              <a:buNone/>
              <a:defRPr b="0" i="0" sz="1400" u="none" cap="none" strike="noStrike">
                <a:solidFill>
                  <a:schemeClr val="dk2"/>
                </a:solidFill>
              </a:defRPr>
            </a:lvl2pPr>
            <a:lvl3pPr lvl="2" marR="0" rtl="0" algn="l">
              <a:spcBef>
                <a:spcPts val="0"/>
              </a:spcBef>
              <a:spcAft>
                <a:spcPts val="0"/>
              </a:spcAft>
              <a:buSzPts val="1100"/>
              <a:buNone/>
              <a:defRPr b="0" i="0" sz="1400" u="none" cap="none" strike="noStrike">
                <a:solidFill>
                  <a:schemeClr val="dk2"/>
                </a:solidFill>
              </a:defRPr>
            </a:lvl3pPr>
            <a:lvl4pPr lvl="3" marR="0" rtl="0" algn="l">
              <a:spcBef>
                <a:spcPts val="0"/>
              </a:spcBef>
              <a:spcAft>
                <a:spcPts val="0"/>
              </a:spcAft>
              <a:buSzPts val="1100"/>
              <a:buNone/>
              <a:defRPr b="0" i="0" sz="1400" u="none" cap="none" strike="noStrike">
                <a:solidFill>
                  <a:schemeClr val="dk2"/>
                </a:solidFill>
              </a:defRPr>
            </a:lvl4pPr>
            <a:lvl5pPr lvl="4" marR="0" rtl="0" algn="l">
              <a:spcBef>
                <a:spcPts val="0"/>
              </a:spcBef>
              <a:spcAft>
                <a:spcPts val="0"/>
              </a:spcAft>
              <a:buSzPts val="1100"/>
              <a:buNone/>
              <a:defRPr b="0" i="0" sz="1400" u="none" cap="none" strike="noStrike">
                <a:solidFill>
                  <a:schemeClr val="dk2"/>
                </a:solidFill>
              </a:defRPr>
            </a:lvl5pPr>
            <a:lvl6pPr lvl="5" marR="0" rtl="0" algn="l">
              <a:spcBef>
                <a:spcPts val="0"/>
              </a:spcBef>
              <a:spcAft>
                <a:spcPts val="0"/>
              </a:spcAft>
              <a:buSzPts val="1100"/>
              <a:buNone/>
              <a:defRPr b="0" i="0" sz="1400" u="none" cap="none" strike="noStrike">
                <a:solidFill>
                  <a:schemeClr val="dk2"/>
                </a:solidFill>
              </a:defRPr>
            </a:lvl6pPr>
            <a:lvl7pPr lvl="6" marR="0" rtl="0" algn="l">
              <a:spcBef>
                <a:spcPts val="0"/>
              </a:spcBef>
              <a:spcAft>
                <a:spcPts val="0"/>
              </a:spcAft>
              <a:buSzPts val="1100"/>
              <a:buNone/>
              <a:defRPr b="0" i="0" sz="1400" u="none" cap="none" strike="noStrike">
                <a:solidFill>
                  <a:schemeClr val="dk2"/>
                </a:solidFill>
              </a:defRPr>
            </a:lvl7pPr>
            <a:lvl8pPr lvl="7" marR="0" rtl="0" algn="l">
              <a:spcBef>
                <a:spcPts val="0"/>
              </a:spcBef>
              <a:spcAft>
                <a:spcPts val="0"/>
              </a:spcAft>
              <a:buSzPts val="1100"/>
              <a:buNone/>
              <a:defRPr b="0" i="0" sz="1400" u="none" cap="none" strike="noStrike">
                <a:solidFill>
                  <a:schemeClr val="dk2"/>
                </a:solidFill>
              </a:defRPr>
            </a:lvl8pPr>
            <a:lvl9pPr lvl="8" marR="0" rtl="0" algn="l">
              <a:spcBef>
                <a:spcPts val="0"/>
              </a:spcBef>
              <a:spcAft>
                <a:spcPts val="0"/>
              </a:spcAft>
              <a:buSzPts val="1100"/>
              <a:buNone/>
              <a:defRPr b="0" i="0" sz="1400" u="none" cap="none" strike="noStrike">
                <a:solidFill>
                  <a:schemeClr val="dk2"/>
                </a:solidFill>
              </a:defRPr>
            </a:lvl9pPr>
          </a:lstStyle>
          <a:p/>
        </p:txBody>
      </p:sp>
      <p:sp>
        <p:nvSpPr>
          <p:cNvPr id="242" name="Google Shape;242;p48"/>
          <p:cNvSpPr txBox="1"/>
          <p:nvPr>
            <p:ph idx="1" type="body"/>
          </p:nvPr>
        </p:nvSpPr>
        <p:spPr>
          <a:xfrm>
            <a:off x="435894" y="1752001"/>
            <a:ext cx="8272212" cy="2739035"/>
          </a:xfrm>
          <a:prstGeom prst="rect">
            <a:avLst/>
          </a:prstGeom>
          <a:noFill/>
          <a:ln>
            <a:noFill/>
          </a:ln>
        </p:spPr>
        <p:txBody>
          <a:bodyPr anchorCtr="0" anchor="ctr" bIns="34275" lIns="68575" spcFirstLastPara="1" rIns="68575" wrap="square" tIns="34275">
            <a:normAutofit/>
          </a:bodyPr>
          <a:lstStyle>
            <a:lvl1pPr indent="-304800" lvl="0" marL="457200" marR="0" rtl="0" algn="l">
              <a:lnSpc>
                <a:spcPct val="110000"/>
              </a:lnSpc>
              <a:spcBef>
                <a:spcPts val="300"/>
              </a:spcBef>
              <a:spcAft>
                <a:spcPts val="0"/>
              </a:spcAft>
              <a:buClr>
                <a:schemeClr val="accent1"/>
              </a:buClr>
              <a:buSzPts val="1200"/>
              <a:buFont typeface="Noto Sans Symbols"/>
              <a:buChar char="◼"/>
              <a:defRPr b="0" i="0" sz="1300" u="none" cap="none" strike="noStrike">
                <a:solidFill>
                  <a:srgbClr val="3F3F3F"/>
                </a:solidFill>
                <a:latin typeface="Libre Franklin"/>
                <a:ea typeface="Libre Franklin"/>
                <a:cs typeface="Libre Franklin"/>
                <a:sym typeface="Libre Franklin"/>
              </a:defRPr>
            </a:lvl1pPr>
            <a:lvl2pPr indent="-292100" lvl="1" marL="914400" marR="0" rtl="0" algn="l">
              <a:spcBef>
                <a:spcPts val="500"/>
              </a:spcBef>
              <a:spcAft>
                <a:spcPts val="0"/>
              </a:spcAft>
              <a:buClr>
                <a:schemeClr val="accent1"/>
              </a:buClr>
              <a:buSzPts val="1000"/>
              <a:buFont typeface="Noto Sans Symbols"/>
              <a:buChar char="◼"/>
              <a:defRPr b="0" i="0" sz="1100" u="none" cap="none" strike="noStrike">
                <a:solidFill>
                  <a:srgbClr val="3F3F3F"/>
                </a:solidFill>
                <a:latin typeface="Libre Franklin"/>
                <a:ea typeface="Libre Franklin"/>
                <a:cs typeface="Libre Franklin"/>
                <a:sym typeface="Libre Franklin"/>
              </a:defRPr>
            </a:lvl2pPr>
            <a:lvl3pPr indent="-285750" lvl="2" marL="1371600" marR="0" rtl="0" algn="l">
              <a:spcBef>
                <a:spcPts val="500"/>
              </a:spcBef>
              <a:spcAft>
                <a:spcPts val="0"/>
              </a:spcAft>
              <a:buClr>
                <a:schemeClr val="accent1"/>
              </a:buClr>
              <a:buSzPts val="900"/>
              <a:buFont typeface="Noto Sans Symbols"/>
              <a:buChar char="◼"/>
              <a:defRPr b="0" i="0" sz="1000" u="none" cap="none" strike="noStrike">
                <a:solidFill>
                  <a:srgbClr val="3F3F3F"/>
                </a:solidFill>
                <a:latin typeface="Libre Franklin"/>
                <a:ea typeface="Libre Franklin"/>
                <a:cs typeface="Libre Franklin"/>
                <a:sym typeface="Libre Franklin"/>
              </a:defRPr>
            </a:lvl3pPr>
            <a:lvl4pPr indent="-279400" lvl="3" marL="1828800" marR="0" rtl="0" algn="l">
              <a:spcBef>
                <a:spcPts val="500"/>
              </a:spcBef>
              <a:spcAft>
                <a:spcPts val="0"/>
              </a:spcAft>
              <a:buClr>
                <a:schemeClr val="accent1"/>
              </a:buClr>
              <a:buSzPts val="800"/>
              <a:buFont typeface="Noto Sans Symbols"/>
              <a:buChar char="◼"/>
              <a:defRPr b="0" i="0" sz="800" u="none" cap="none" strike="noStrike">
                <a:solidFill>
                  <a:srgbClr val="3F3F3F"/>
                </a:solidFill>
                <a:latin typeface="Libre Franklin"/>
                <a:ea typeface="Libre Franklin"/>
                <a:cs typeface="Libre Franklin"/>
                <a:sym typeface="Libre Franklin"/>
              </a:defRPr>
            </a:lvl4pPr>
            <a:lvl5pPr indent="-279400" lvl="4" marL="2286000" marR="0" rtl="0" algn="l">
              <a:spcBef>
                <a:spcPts val="500"/>
              </a:spcBef>
              <a:spcAft>
                <a:spcPts val="0"/>
              </a:spcAft>
              <a:buClr>
                <a:schemeClr val="accent1"/>
              </a:buClr>
              <a:buSzPts val="800"/>
              <a:buFont typeface="Noto Sans Symbols"/>
              <a:buChar char="◼"/>
              <a:defRPr b="0" i="0" sz="800" u="none" cap="none" strike="noStrike">
                <a:solidFill>
                  <a:srgbClr val="3F3F3F"/>
                </a:solidFill>
                <a:latin typeface="Libre Franklin"/>
                <a:ea typeface="Libre Franklin"/>
                <a:cs typeface="Libre Franklin"/>
                <a:sym typeface="Libre Franklin"/>
              </a:defRPr>
            </a:lvl5pPr>
            <a:lvl6pPr indent="-279400" lvl="5" marL="2743200" marR="0" rtl="0" algn="l">
              <a:spcBef>
                <a:spcPts val="500"/>
              </a:spcBef>
              <a:spcAft>
                <a:spcPts val="0"/>
              </a:spcAft>
              <a:buClr>
                <a:schemeClr val="accent2"/>
              </a:buClr>
              <a:buSzPts val="800"/>
              <a:buFont typeface="Noto Sans Symbols"/>
              <a:buChar char="◼"/>
              <a:defRPr b="0" i="0" sz="900" u="none" cap="none" strike="noStrike">
                <a:solidFill>
                  <a:schemeClr val="dk2"/>
                </a:solidFill>
                <a:latin typeface="Libre Franklin"/>
                <a:ea typeface="Libre Franklin"/>
                <a:cs typeface="Libre Franklin"/>
                <a:sym typeface="Libre Franklin"/>
              </a:defRPr>
            </a:lvl6pPr>
            <a:lvl7pPr indent="-279400" lvl="6" marL="3200400" marR="0" rtl="0" algn="l">
              <a:spcBef>
                <a:spcPts val="500"/>
              </a:spcBef>
              <a:spcAft>
                <a:spcPts val="0"/>
              </a:spcAft>
              <a:buClr>
                <a:schemeClr val="accent2"/>
              </a:buClr>
              <a:buSzPts val="800"/>
              <a:buFont typeface="Noto Sans Symbols"/>
              <a:buChar char="◼"/>
              <a:defRPr b="0" i="0" sz="900" u="none" cap="none" strike="noStrike">
                <a:solidFill>
                  <a:schemeClr val="dk2"/>
                </a:solidFill>
                <a:latin typeface="Libre Franklin"/>
                <a:ea typeface="Libre Franklin"/>
                <a:cs typeface="Libre Franklin"/>
                <a:sym typeface="Libre Franklin"/>
              </a:defRPr>
            </a:lvl7pPr>
            <a:lvl8pPr indent="-279400" lvl="7" marL="3657600" marR="0" rtl="0" algn="l">
              <a:spcBef>
                <a:spcPts val="500"/>
              </a:spcBef>
              <a:spcAft>
                <a:spcPts val="0"/>
              </a:spcAft>
              <a:buClr>
                <a:schemeClr val="accent2"/>
              </a:buClr>
              <a:buSzPts val="800"/>
              <a:buFont typeface="Noto Sans Symbols"/>
              <a:buChar char="◼"/>
              <a:defRPr b="0" i="0" sz="900" u="none" cap="none" strike="noStrike">
                <a:solidFill>
                  <a:schemeClr val="dk2"/>
                </a:solidFill>
                <a:latin typeface="Libre Franklin"/>
                <a:ea typeface="Libre Franklin"/>
                <a:cs typeface="Libre Franklin"/>
                <a:sym typeface="Libre Franklin"/>
              </a:defRPr>
            </a:lvl8pPr>
            <a:lvl9pPr indent="-279400" lvl="8" marL="4114800" marR="0" rtl="0" algn="l">
              <a:spcBef>
                <a:spcPts val="500"/>
              </a:spcBef>
              <a:spcAft>
                <a:spcPts val="500"/>
              </a:spcAft>
              <a:buClr>
                <a:schemeClr val="accent2"/>
              </a:buClr>
              <a:buSzPts val="800"/>
              <a:buFont typeface="Noto Sans Symbols"/>
              <a:buChar char="◼"/>
              <a:defRPr b="0" i="0" sz="900" u="none" cap="none" strike="noStrike">
                <a:solidFill>
                  <a:schemeClr val="dk2"/>
                </a:solidFill>
                <a:latin typeface="Libre Franklin"/>
                <a:ea typeface="Libre Franklin"/>
                <a:cs typeface="Libre Franklin"/>
                <a:sym typeface="Libre Franklin"/>
              </a:defRPr>
            </a:lvl9pPr>
          </a:lstStyle>
          <a:p/>
        </p:txBody>
      </p:sp>
      <p:sp>
        <p:nvSpPr>
          <p:cNvPr id="243" name="Google Shape;243;p48"/>
          <p:cNvSpPr txBox="1"/>
          <p:nvPr>
            <p:ph idx="10" type="dt"/>
          </p:nvPr>
        </p:nvSpPr>
        <p:spPr>
          <a:xfrm>
            <a:off x="5704463" y="4817936"/>
            <a:ext cx="2133599"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700" u="none" cap="none" strike="noStrike">
                <a:solidFill>
                  <a:srgbClr val="3F3F3F"/>
                </a:solidFill>
                <a:latin typeface="Libre Franklin"/>
                <a:ea typeface="Libre Franklin"/>
                <a:cs typeface="Libre Franklin"/>
                <a:sym typeface="Libre Franklin"/>
              </a:defRPr>
            </a:lvl1pPr>
            <a:lvl2pPr lvl="1"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9pPr>
          </a:lstStyle>
          <a:p/>
        </p:txBody>
      </p:sp>
      <p:sp>
        <p:nvSpPr>
          <p:cNvPr id="244" name="Google Shape;244;p48"/>
          <p:cNvSpPr txBox="1"/>
          <p:nvPr>
            <p:ph idx="11" type="ftr"/>
          </p:nvPr>
        </p:nvSpPr>
        <p:spPr>
          <a:xfrm>
            <a:off x="435894" y="4817936"/>
            <a:ext cx="5187908"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3F3F3F"/>
                </a:solidFill>
                <a:latin typeface="Libre Franklin"/>
                <a:ea typeface="Libre Franklin"/>
                <a:cs typeface="Libre Franklin"/>
                <a:sym typeface="Libre Franklin"/>
              </a:defRPr>
            </a:lvl1pPr>
            <a:lvl2pPr lvl="1"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9pPr>
          </a:lstStyle>
          <a:p/>
        </p:txBody>
      </p:sp>
      <p:sp>
        <p:nvSpPr>
          <p:cNvPr id="245" name="Google Shape;245;p48"/>
          <p:cNvSpPr txBox="1"/>
          <p:nvPr>
            <p:ph idx="12" type="sldNum"/>
          </p:nvPr>
        </p:nvSpPr>
        <p:spPr>
          <a:xfrm>
            <a:off x="7918725" y="4817936"/>
            <a:ext cx="789382"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rgbClr val="3F3F3F"/>
                </a:solidFill>
                <a:latin typeface="Libre Franklin"/>
                <a:ea typeface="Libre Franklin"/>
                <a:cs typeface="Libre Franklin"/>
                <a:sym typeface="Libre Franklin"/>
              </a:defRPr>
            </a:lvl1pPr>
            <a:lvl2pPr indent="0" lvl="1" marL="0" marR="0" rtl="0" algn="r">
              <a:spcBef>
                <a:spcPts val="0"/>
              </a:spcBef>
              <a:buNone/>
              <a:defRPr b="0" i="0" sz="700" u="none" cap="none" strike="noStrike">
                <a:solidFill>
                  <a:srgbClr val="3F3F3F"/>
                </a:solidFill>
                <a:latin typeface="Libre Franklin"/>
                <a:ea typeface="Libre Franklin"/>
                <a:cs typeface="Libre Franklin"/>
                <a:sym typeface="Libre Franklin"/>
              </a:defRPr>
            </a:lvl2pPr>
            <a:lvl3pPr indent="0" lvl="2" marL="0" marR="0" rtl="0" algn="r">
              <a:spcBef>
                <a:spcPts val="0"/>
              </a:spcBef>
              <a:buNone/>
              <a:defRPr b="0" i="0" sz="700" u="none" cap="none" strike="noStrike">
                <a:solidFill>
                  <a:srgbClr val="3F3F3F"/>
                </a:solidFill>
                <a:latin typeface="Libre Franklin"/>
                <a:ea typeface="Libre Franklin"/>
                <a:cs typeface="Libre Franklin"/>
                <a:sym typeface="Libre Franklin"/>
              </a:defRPr>
            </a:lvl3pPr>
            <a:lvl4pPr indent="0" lvl="3" marL="0" marR="0" rtl="0" algn="r">
              <a:spcBef>
                <a:spcPts val="0"/>
              </a:spcBef>
              <a:buNone/>
              <a:defRPr b="0" i="0" sz="700" u="none" cap="none" strike="noStrike">
                <a:solidFill>
                  <a:srgbClr val="3F3F3F"/>
                </a:solidFill>
                <a:latin typeface="Libre Franklin"/>
                <a:ea typeface="Libre Franklin"/>
                <a:cs typeface="Libre Franklin"/>
                <a:sym typeface="Libre Franklin"/>
              </a:defRPr>
            </a:lvl4pPr>
            <a:lvl5pPr indent="0" lvl="4" marL="0" marR="0" rtl="0" algn="r">
              <a:spcBef>
                <a:spcPts val="0"/>
              </a:spcBef>
              <a:buNone/>
              <a:defRPr b="0" i="0" sz="700" u="none" cap="none" strike="noStrike">
                <a:solidFill>
                  <a:srgbClr val="3F3F3F"/>
                </a:solidFill>
                <a:latin typeface="Libre Franklin"/>
                <a:ea typeface="Libre Franklin"/>
                <a:cs typeface="Libre Franklin"/>
                <a:sym typeface="Libre Franklin"/>
              </a:defRPr>
            </a:lvl5pPr>
            <a:lvl6pPr indent="0" lvl="5" marL="0" marR="0" rtl="0" algn="r">
              <a:spcBef>
                <a:spcPts val="0"/>
              </a:spcBef>
              <a:buNone/>
              <a:defRPr b="0" i="0" sz="700" u="none" cap="none" strike="noStrike">
                <a:solidFill>
                  <a:srgbClr val="3F3F3F"/>
                </a:solidFill>
                <a:latin typeface="Libre Franklin"/>
                <a:ea typeface="Libre Franklin"/>
                <a:cs typeface="Libre Franklin"/>
                <a:sym typeface="Libre Franklin"/>
              </a:defRPr>
            </a:lvl6pPr>
            <a:lvl7pPr indent="0" lvl="6" marL="0" marR="0" rtl="0" algn="r">
              <a:spcBef>
                <a:spcPts val="0"/>
              </a:spcBef>
              <a:buNone/>
              <a:defRPr b="0" i="0" sz="700" u="none" cap="none" strike="noStrike">
                <a:solidFill>
                  <a:srgbClr val="3F3F3F"/>
                </a:solidFill>
                <a:latin typeface="Libre Franklin"/>
                <a:ea typeface="Libre Franklin"/>
                <a:cs typeface="Libre Franklin"/>
                <a:sym typeface="Libre Franklin"/>
              </a:defRPr>
            </a:lvl7pPr>
            <a:lvl8pPr indent="0" lvl="7" marL="0" marR="0" rtl="0" algn="r">
              <a:spcBef>
                <a:spcPts val="0"/>
              </a:spcBef>
              <a:buNone/>
              <a:defRPr b="0" i="0" sz="700" u="none" cap="none" strike="noStrike">
                <a:solidFill>
                  <a:srgbClr val="3F3F3F"/>
                </a:solidFill>
                <a:latin typeface="Libre Franklin"/>
                <a:ea typeface="Libre Franklin"/>
                <a:cs typeface="Libre Franklin"/>
                <a:sym typeface="Libre Franklin"/>
              </a:defRPr>
            </a:lvl8pPr>
            <a:lvl9pPr indent="0" lvl="8" marL="0" marR="0" rtl="0" algn="r">
              <a:spcBef>
                <a:spcPts val="0"/>
              </a:spcBef>
              <a:buNone/>
              <a:defRPr b="0" i="0" sz="700" u="none" cap="none" strike="noStrike">
                <a:solidFill>
                  <a:srgbClr val="3F3F3F"/>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48"/>
          <p:cNvSpPr/>
          <p:nvPr/>
        </p:nvSpPr>
        <p:spPr>
          <a:xfrm>
            <a:off x="334900" y="342900"/>
            <a:ext cx="2777490" cy="71248"/>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 name="Google Shape;247;p48"/>
          <p:cNvSpPr/>
          <p:nvPr/>
        </p:nvSpPr>
        <p:spPr>
          <a:xfrm>
            <a:off x="6031610" y="340232"/>
            <a:ext cx="2777490" cy="73916"/>
          </a:xfrm>
          <a:prstGeom prst="rect">
            <a:avLst/>
          </a:prstGeom>
          <a:solidFill>
            <a:srgbClr val="969FA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 name="Google Shape;248;p48"/>
          <p:cNvSpPr/>
          <p:nvPr/>
        </p:nvSpPr>
        <p:spPr>
          <a:xfrm>
            <a:off x="3181373" y="342900"/>
            <a:ext cx="2777490" cy="6858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27" name="Google Shape;327;p6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28" name="Google Shape;328;p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29" name="Google Shape;329;p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30" name="Google Shape;330;p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hyperlink" Target="mailto:Rmackey@naco.org"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hyperlink" Target="https://www.naco.org/resources/featured/naco-legislative-toolkit-federal-policy-levers-stabilizing-child-care-industry"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hyperlink" Target="https://www.naco.org/covid-19-recovery-clearinghouse"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hyperlink" Target="https://www.naco.org/events/understanding-eligible-uses-fiscal-recovery-fund-supporting-underserved-communities"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hyperlink" Target="https://www.nccde.org/CivicAlerts.aspx?AID=2019&amp;fbclid=IwAR0yH1um9h88tX4tPJAVDSS-FEAONF8X-Jmzml2tRfVJxMGipDvAK3hkoeI" TargetMode="External"/><Relationship Id="rId5"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www.afterschoolalliance.org/webinars" TargetMode="External"/><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hyperlink" Target="https://www.kptv.com/news/multnomah-county-earmarks-millions-of-dollars-from-the-american-rescue-plan-for-reducing-community-violence/article_bea4b8b2-cf33-11eb-9af2-4726b763f870.html" TargetMode="External"/><Relationship Id="rId5"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hyperlink" Target="https://www.piercecountywa.gov/7275/American-Rescue-Plan-Act" TargetMode="External"/><Relationship Id="rId5"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hyperlink" Target="https://www.houstonchronicle.com/neighborhood/sugarland/article/Fort-Bend-County-program-aims-to-hire-up-to-250-16226128.ph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hyperlink" Target="https://www.naco.org/resources/page/tracking-covid-19-relief-human-services-and-education-program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www.afterschoolalliance.org/webinars.cfm?ID=65C5BD21-5056-A82E-7ACBBBA2FABCDA76" TargetMode="Externa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2"/>
          <p:cNvSpPr txBox="1"/>
          <p:nvPr>
            <p:ph type="ctrTitle"/>
          </p:nvPr>
        </p:nvSpPr>
        <p:spPr>
          <a:xfrm>
            <a:off x="327150" y="1215150"/>
            <a:ext cx="8628600" cy="1790700"/>
          </a:xfrm>
          <a:prstGeom prst="rect">
            <a:avLst/>
          </a:prstGeom>
          <a:noFill/>
          <a:ln>
            <a:noFill/>
          </a:ln>
        </p:spPr>
        <p:txBody>
          <a:bodyPr anchorCtr="0" anchor="b" bIns="34275" lIns="68575" spcFirstLastPara="1" rIns="68575" wrap="square" tIns="34275">
            <a:normAutofit fontScale="90000"/>
          </a:bodyPr>
          <a:lstStyle/>
          <a:p>
            <a:pPr indent="0" lvl="0" marL="0" rtl="0" algn="r">
              <a:lnSpc>
                <a:spcPct val="90000"/>
              </a:lnSpc>
              <a:spcBef>
                <a:spcPts val="0"/>
              </a:spcBef>
              <a:spcAft>
                <a:spcPts val="0"/>
              </a:spcAft>
              <a:buClr>
                <a:schemeClr val="accent2"/>
              </a:buClr>
              <a:buSzPct val="82500"/>
              <a:buFont typeface="Helvetica Neue"/>
              <a:buNone/>
            </a:pPr>
            <a:r>
              <a:rPr b="1" lang="en" sz="4000">
                <a:solidFill>
                  <a:srgbClr val="0096D6"/>
                </a:solidFill>
              </a:rPr>
              <a:t>Tapping into ARP </a:t>
            </a:r>
            <a:endParaRPr b="1" sz="4000">
              <a:solidFill>
                <a:srgbClr val="0096D6"/>
              </a:solidFill>
            </a:endParaRPr>
          </a:p>
          <a:p>
            <a:pPr indent="0" lvl="0" marL="0" rtl="0" algn="r">
              <a:lnSpc>
                <a:spcPct val="90000"/>
              </a:lnSpc>
              <a:spcBef>
                <a:spcPts val="0"/>
              </a:spcBef>
              <a:spcAft>
                <a:spcPts val="0"/>
              </a:spcAft>
              <a:buClr>
                <a:schemeClr val="accent2"/>
              </a:buClr>
              <a:buSzPct val="82500"/>
              <a:buFont typeface="Helvetica Neue"/>
              <a:buNone/>
            </a:pPr>
            <a:r>
              <a:rPr b="1" lang="en" sz="4000">
                <a:solidFill>
                  <a:srgbClr val="0096D6"/>
                </a:solidFill>
              </a:rPr>
              <a:t>State and Local Fiscal Recovery Funds to Support </a:t>
            </a:r>
            <a:endParaRPr b="1" sz="4000">
              <a:solidFill>
                <a:srgbClr val="0096D6"/>
              </a:solidFill>
            </a:endParaRPr>
          </a:p>
          <a:p>
            <a:pPr indent="0" lvl="0" marL="0" rtl="0" algn="r">
              <a:lnSpc>
                <a:spcPct val="90000"/>
              </a:lnSpc>
              <a:spcBef>
                <a:spcPts val="0"/>
              </a:spcBef>
              <a:spcAft>
                <a:spcPts val="0"/>
              </a:spcAft>
              <a:buClr>
                <a:schemeClr val="accent2"/>
              </a:buClr>
              <a:buSzPct val="82500"/>
              <a:buFont typeface="Helvetica Neue"/>
              <a:buNone/>
            </a:pPr>
            <a:r>
              <a:rPr b="1" lang="en" sz="4000">
                <a:solidFill>
                  <a:srgbClr val="0096D6"/>
                </a:solidFill>
              </a:rPr>
              <a:t>Afterschool and Summer Learning</a:t>
            </a:r>
            <a:endParaRPr/>
          </a:p>
        </p:txBody>
      </p:sp>
      <p:sp>
        <p:nvSpPr>
          <p:cNvPr id="405" name="Google Shape;405;p72"/>
          <p:cNvSpPr txBox="1"/>
          <p:nvPr>
            <p:ph idx="1" type="subTitle"/>
          </p:nvPr>
        </p:nvSpPr>
        <p:spPr>
          <a:xfrm>
            <a:off x="1777000" y="3005850"/>
            <a:ext cx="6986700" cy="9672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r">
              <a:lnSpc>
                <a:spcPct val="110000"/>
              </a:lnSpc>
              <a:spcBef>
                <a:spcPts val="0"/>
              </a:spcBef>
              <a:spcAft>
                <a:spcPts val="0"/>
              </a:spcAft>
              <a:buSzPct val="45833"/>
              <a:buFont typeface="Arial"/>
              <a:buNone/>
            </a:pPr>
            <a:r>
              <a:rPr lang="en" sz="2400">
                <a:solidFill>
                  <a:srgbClr val="FFFFFF"/>
                </a:solidFill>
              </a:rPr>
              <a:t>Afterschool Alliance</a:t>
            </a:r>
            <a:endParaRPr sz="2400">
              <a:solidFill>
                <a:srgbClr val="FFFFFF"/>
              </a:solidFill>
            </a:endParaRPr>
          </a:p>
          <a:p>
            <a:pPr indent="0" lvl="0" marL="0" rtl="0" algn="r">
              <a:lnSpc>
                <a:spcPct val="110000"/>
              </a:lnSpc>
              <a:spcBef>
                <a:spcPts val="0"/>
              </a:spcBef>
              <a:spcAft>
                <a:spcPts val="0"/>
              </a:spcAft>
              <a:buClr>
                <a:schemeClr val="dk1"/>
              </a:buClr>
              <a:buSzPct val="45833"/>
              <a:buFont typeface="Arial"/>
              <a:buNone/>
            </a:pPr>
            <a:r>
              <a:rPr lang="en" sz="2400">
                <a:solidFill>
                  <a:srgbClr val="FFFFFF"/>
                </a:solidFill>
              </a:rPr>
              <a:t>National League of Cities</a:t>
            </a:r>
            <a:endParaRPr sz="2400">
              <a:solidFill>
                <a:srgbClr val="FFFFFF"/>
              </a:solidFill>
            </a:endParaRPr>
          </a:p>
          <a:p>
            <a:pPr indent="0" lvl="0" marL="0" rtl="0" algn="l">
              <a:lnSpc>
                <a:spcPct val="110000"/>
              </a:lnSpc>
              <a:spcBef>
                <a:spcPts val="0"/>
              </a:spcBef>
              <a:spcAft>
                <a:spcPts val="0"/>
              </a:spcAft>
              <a:buSzPct val="100000"/>
              <a:buFont typeface="Helvetica Neue"/>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1"/>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4616E"/>
              </a:buClr>
              <a:buSzPts val="4800"/>
              <a:buFont typeface="Calibri"/>
              <a:buNone/>
            </a:pPr>
            <a:r>
              <a:rPr b="1" lang="en">
                <a:solidFill>
                  <a:srgbClr val="24616E"/>
                </a:solidFill>
              </a:rPr>
              <a:t>How it works – Fund Design</a:t>
            </a:r>
            <a:endParaRPr/>
          </a:p>
        </p:txBody>
      </p:sp>
      <p:sp>
        <p:nvSpPr>
          <p:cNvPr id="475" name="Google Shape;475;p81"/>
          <p:cNvSpPr txBox="1"/>
          <p:nvPr>
            <p:ph idx="1" type="body"/>
          </p:nvPr>
        </p:nvSpPr>
        <p:spPr>
          <a:xfrm>
            <a:off x="822959" y="1303025"/>
            <a:ext cx="7543800" cy="3017400"/>
          </a:xfrm>
          <a:prstGeom prst="rect">
            <a:avLst/>
          </a:prstGeom>
          <a:noFill/>
          <a:ln>
            <a:noFill/>
          </a:ln>
        </p:spPr>
        <p:txBody>
          <a:bodyPr anchorCtr="0" anchor="t" bIns="45700" lIns="0" spcFirstLastPara="1" rIns="0" wrap="square" tIns="45700">
            <a:normAutofit fontScale="92500"/>
          </a:bodyPr>
          <a:lstStyle/>
          <a:p>
            <a:pPr indent="-117475" lvl="0" marL="91440" rtl="0" algn="l">
              <a:lnSpc>
                <a:spcPct val="90000"/>
              </a:lnSpc>
              <a:spcBef>
                <a:spcPts val="0"/>
              </a:spcBef>
              <a:spcAft>
                <a:spcPts val="0"/>
              </a:spcAft>
              <a:buSzPct val="100000"/>
              <a:buFont typeface="Noto Sans Symbols"/>
              <a:buChar char="▪"/>
            </a:pPr>
            <a:r>
              <a:rPr lang="en"/>
              <a:t>All school districts, including charters, can receive of portion of the $34.6M </a:t>
            </a:r>
            <a:endParaRPr/>
          </a:p>
          <a:p>
            <a:pPr indent="-117475" lvl="0" marL="91440" rtl="0" algn="l">
              <a:lnSpc>
                <a:spcPct val="90000"/>
              </a:lnSpc>
              <a:spcBef>
                <a:spcPts val="1400"/>
              </a:spcBef>
              <a:spcAft>
                <a:spcPts val="0"/>
              </a:spcAft>
              <a:buSzPct val="100000"/>
              <a:buFont typeface="Noto Sans Symbols"/>
              <a:buChar char="▪"/>
            </a:pPr>
            <a:r>
              <a:rPr lang="en"/>
              <a:t>Allocation based on the districts Average Daily Membership (ADM) and population of historically underserved students</a:t>
            </a:r>
            <a:endParaRPr/>
          </a:p>
          <a:p>
            <a:pPr indent="-117475" lvl="0" marL="91440" rtl="0" algn="l">
              <a:lnSpc>
                <a:spcPct val="90000"/>
              </a:lnSpc>
              <a:spcBef>
                <a:spcPts val="1400"/>
              </a:spcBef>
              <a:spcAft>
                <a:spcPts val="0"/>
              </a:spcAft>
              <a:buSzPct val="100000"/>
              <a:buFont typeface="Noto Sans Symbols"/>
              <a:buChar char="▪"/>
            </a:pPr>
            <a:r>
              <a:rPr lang="en"/>
              <a:t>Districts must identify use of funds in at least one of the following four areas:</a:t>
            </a:r>
            <a:endParaRPr/>
          </a:p>
          <a:p>
            <a:pPr indent="-174307" lvl="1" marL="384048" rtl="0" algn="l">
              <a:lnSpc>
                <a:spcPct val="90000"/>
              </a:lnSpc>
              <a:spcBef>
                <a:spcPts val="400"/>
              </a:spcBef>
              <a:spcAft>
                <a:spcPts val="0"/>
              </a:spcAft>
              <a:buSzPct val="100000"/>
              <a:buFont typeface="Noto Sans Symbols"/>
              <a:buChar char="▪"/>
            </a:pPr>
            <a:r>
              <a:rPr lang="en"/>
              <a:t>Expand mental health and well-being supports during summer learning programs</a:t>
            </a:r>
            <a:endParaRPr/>
          </a:p>
          <a:p>
            <a:pPr indent="-174307" lvl="1" marL="384048" rtl="0" algn="l">
              <a:lnSpc>
                <a:spcPct val="90000"/>
              </a:lnSpc>
              <a:spcBef>
                <a:spcPts val="600"/>
              </a:spcBef>
              <a:spcAft>
                <a:spcPts val="0"/>
              </a:spcAft>
              <a:buSzPct val="100000"/>
              <a:buFont typeface="Noto Sans Symbols"/>
              <a:buChar char="▪"/>
            </a:pPr>
            <a:r>
              <a:rPr lang="en"/>
              <a:t>Partner with community businesses and organizations for mentoring, tutoring, enrichment, transportation and meals</a:t>
            </a:r>
            <a:endParaRPr/>
          </a:p>
          <a:p>
            <a:pPr indent="-174307" lvl="1" marL="384048" rtl="0" algn="l">
              <a:lnSpc>
                <a:spcPct val="90000"/>
              </a:lnSpc>
              <a:spcBef>
                <a:spcPts val="600"/>
              </a:spcBef>
              <a:spcAft>
                <a:spcPts val="0"/>
              </a:spcAft>
              <a:buSzPct val="100000"/>
              <a:buFont typeface="Noto Sans Symbols"/>
              <a:buChar char="▪"/>
            </a:pPr>
            <a:r>
              <a:rPr lang="en"/>
              <a:t>Bring school-based summer programs into the community</a:t>
            </a:r>
            <a:endParaRPr/>
          </a:p>
          <a:p>
            <a:pPr indent="-174307" lvl="1" marL="384048" rtl="0" algn="l">
              <a:lnSpc>
                <a:spcPct val="90000"/>
              </a:lnSpc>
              <a:spcBef>
                <a:spcPts val="600"/>
              </a:spcBef>
              <a:spcAft>
                <a:spcPts val="0"/>
              </a:spcAft>
              <a:buSzPct val="100000"/>
              <a:buFont typeface="Noto Sans Symbols"/>
              <a:buChar char="▪"/>
            </a:pPr>
            <a:r>
              <a:rPr lang="en"/>
              <a:t>Provide students with summer field trips for hands-on learning opportunities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82"/>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rPr lang="en"/>
              <a:t>Placeholder for Gislene </a:t>
            </a:r>
            <a:endParaRPr/>
          </a:p>
        </p:txBody>
      </p:sp>
      <p:sp>
        <p:nvSpPr>
          <p:cNvPr id="481" name="Google Shape;481;p82"/>
          <p:cNvSpPr txBox="1"/>
          <p:nvPr>
            <p:ph type="title"/>
          </p:nvPr>
        </p:nvSpPr>
        <p:spPr>
          <a:xfrm>
            <a:off x="628650" y="477600"/>
            <a:ext cx="8390100" cy="787200"/>
          </a:xfrm>
          <a:prstGeom prst="rect">
            <a:avLst/>
          </a:prstGeom>
        </p:spPr>
        <p:txBody>
          <a:bodyPr anchorCtr="0" anchor="ctr" bIns="34275" lIns="68575" spcFirstLastPara="1" rIns="68575" wrap="square" tIns="34275">
            <a:normAutofit fontScale="90000"/>
          </a:bodyPr>
          <a:lstStyle/>
          <a:p>
            <a:pPr indent="0" lvl="0" marL="0" rtl="0" algn="l">
              <a:lnSpc>
                <a:spcPct val="110000"/>
              </a:lnSpc>
              <a:spcBef>
                <a:spcPts val="800"/>
              </a:spcBef>
              <a:spcAft>
                <a:spcPts val="0"/>
              </a:spcAft>
              <a:buNone/>
            </a:pPr>
            <a:r>
              <a:rPr lang="en" sz="2098">
                <a:solidFill>
                  <a:schemeClr val="dk2"/>
                </a:solidFill>
                <a:latin typeface="Arial"/>
                <a:ea typeface="Arial"/>
                <a:cs typeface="Arial"/>
                <a:sym typeface="Arial"/>
              </a:rPr>
              <a:t>City and Town Fiscal Recovery Funds for Afterschool and Summer Learning</a:t>
            </a:r>
            <a:endParaRPr sz="2098">
              <a:solidFill>
                <a:schemeClr val="dk2"/>
              </a:solidFill>
              <a:latin typeface="Arial"/>
              <a:ea typeface="Arial"/>
              <a:cs typeface="Arial"/>
              <a:sym typeface="Arial"/>
            </a:endParaRPr>
          </a:p>
          <a:p>
            <a:pPr indent="0" lvl="0" marL="0" rtl="0" algn="l">
              <a:spcBef>
                <a:spcPts val="900"/>
              </a:spcBef>
              <a:spcAft>
                <a:spcPts val="0"/>
              </a:spcAft>
              <a:buNone/>
            </a:pPr>
            <a:r>
              <a:t/>
            </a:r>
            <a:endParaRPr/>
          </a:p>
        </p:txBody>
      </p:sp>
      <p:pic>
        <p:nvPicPr>
          <p:cNvPr id="482" name="Google Shape;482;p82"/>
          <p:cNvPicPr preferRelativeResize="0"/>
          <p:nvPr/>
        </p:nvPicPr>
        <p:blipFill>
          <a:blip r:embed="rId3">
            <a:alphaModFix/>
          </a:blip>
          <a:stretch>
            <a:fillRect/>
          </a:stretch>
        </p:blipFill>
        <p:spPr>
          <a:xfrm>
            <a:off x="0" y="-19325"/>
            <a:ext cx="9168799" cy="5289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3"/>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488" name="Google Shape;488;p8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489" name="Google Shape;489;p83"/>
          <p:cNvPicPr preferRelativeResize="0"/>
          <p:nvPr/>
        </p:nvPicPr>
        <p:blipFill>
          <a:blip r:embed="rId3">
            <a:alphaModFix/>
          </a:blip>
          <a:stretch>
            <a:fillRect/>
          </a:stretch>
        </p:blipFill>
        <p:spPr>
          <a:xfrm>
            <a:off x="0" y="-65938"/>
            <a:ext cx="9143999" cy="52753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4"/>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495" name="Google Shape;495;p8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496" name="Google Shape;496;p84"/>
          <p:cNvPicPr preferRelativeResize="0"/>
          <p:nvPr/>
        </p:nvPicPr>
        <p:blipFill>
          <a:blip r:embed="rId3">
            <a:alphaModFix/>
          </a:blip>
          <a:stretch>
            <a:fillRect/>
          </a:stretch>
        </p:blipFill>
        <p:spPr>
          <a:xfrm>
            <a:off x="0" y="-29238"/>
            <a:ext cx="9143999" cy="52753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5"/>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02" name="Google Shape;502;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03" name="Google Shape;503;p85"/>
          <p:cNvPicPr preferRelativeResize="0"/>
          <p:nvPr/>
        </p:nvPicPr>
        <p:blipFill>
          <a:blip r:embed="rId3">
            <a:alphaModFix/>
          </a:blip>
          <a:stretch>
            <a:fillRect/>
          </a:stretch>
        </p:blipFill>
        <p:spPr>
          <a:xfrm>
            <a:off x="0" y="0"/>
            <a:ext cx="9143999" cy="5231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6"/>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09" name="Google Shape;509;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10" name="Google Shape;510;p86"/>
          <p:cNvPicPr preferRelativeResize="0"/>
          <p:nvPr/>
        </p:nvPicPr>
        <p:blipFill>
          <a:blip r:embed="rId3">
            <a:alphaModFix/>
          </a:blip>
          <a:stretch>
            <a:fillRect/>
          </a:stretch>
        </p:blipFill>
        <p:spPr>
          <a:xfrm>
            <a:off x="0" y="0"/>
            <a:ext cx="9143999" cy="5201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7"/>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16" name="Google Shape;516;p8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17" name="Google Shape;517;p87"/>
          <p:cNvPicPr preferRelativeResize="0"/>
          <p:nvPr/>
        </p:nvPicPr>
        <p:blipFill>
          <a:blip r:embed="rId3">
            <a:alphaModFix/>
          </a:blip>
          <a:stretch>
            <a:fillRect/>
          </a:stretch>
        </p:blipFill>
        <p:spPr>
          <a:xfrm>
            <a:off x="0" y="0"/>
            <a:ext cx="9143999" cy="5205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8"/>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23" name="Google Shape;523;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24" name="Google Shape;524;p88"/>
          <p:cNvPicPr preferRelativeResize="0"/>
          <p:nvPr/>
        </p:nvPicPr>
        <p:blipFill>
          <a:blip r:embed="rId3">
            <a:alphaModFix/>
          </a:blip>
          <a:stretch>
            <a:fillRect/>
          </a:stretch>
        </p:blipFill>
        <p:spPr>
          <a:xfrm>
            <a:off x="0" y="0"/>
            <a:ext cx="9143999" cy="5201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9"/>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30" name="Google Shape;530;p8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31" name="Google Shape;531;p89"/>
          <p:cNvPicPr preferRelativeResize="0"/>
          <p:nvPr/>
        </p:nvPicPr>
        <p:blipFill>
          <a:blip r:embed="rId3">
            <a:alphaModFix/>
          </a:blip>
          <a:stretch>
            <a:fillRect/>
          </a:stretch>
        </p:blipFill>
        <p:spPr>
          <a:xfrm>
            <a:off x="0" y="0"/>
            <a:ext cx="9143999" cy="52086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90"/>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37" name="Google Shape;537;p9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38" name="Google Shape;538;p90"/>
          <p:cNvPicPr preferRelativeResize="0"/>
          <p:nvPr/>
        </p:nvPicPr>
        <p:blipFill>
          <a:blip r:embed="rId3">
            <a:alphaModFix/>
          </a:blip>
          <a:stretch>
            <a:fillRect/>
          </a:stretch>
        </p:blipFill>
        <p:spPr>
          <a:xfrm>
            <a:off x="0" y="0"/>
            <a:ext cx="9143999" cy="52086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3"/>
          <p:cNvSpPr txBox="1"/>
          <p:nvPr>
            <p:ph idx="1" type="body"/>
          </p:nvPr>
        </p:nvSpPr>
        <p:spPr>
          <a:xfrm>
            <a:off x="558075" y="1943300"/>
            <a:ext cx="8471100" cy="1765200"/>
          </a:xfrm>
          <a:prstGeom prst="rect">
            <a:avLst/>
          </a:prstGeom>
        </p:spPr>
        <p:txBody>
          <a:bodyPr anchorCtr="0" anchor="t" bIns="34275" lIns="68575" spcFirstLastPara="1" rIns="68575" wrap="square" tIns="34275">
            <a:noAutofit/>
          </a:bodyPr>
          <a:lstStyle/>
          <a:p>
            <a:pPr indent="-317182" lvl="0" marL="457200" rtl="0" algn="l">
              <a:spcBef>
                <a:spcPts val="800"/>
              </a:spcBef>
              <a:spcAft>
                <a:spcPts val="0"/>
              </a:spcAft>
              <a:buClr>
                <a:schemeClr val="dk1"/>
              </a:buClr>
              <a:buSzPts val="1395"/>
              <a:buChar char="●"/>
            </a:pPr>
            <a:r>
              <a:rPr lang="en" sz="1765">
                <a:solidFill>
                  <a:schemeClr val="dk1"/>
                </a:solidFill>
              </a:rPr>
              <a:t>Introduction, Goals, and Framing our Discussion</a:t>
            </a:r>
            <a:endParaRPr sz="1765">
              <a:solidFill>
                <a:schemeClr val="dk1"/>
              </a:solidFill>
            </a:endParaRPr>
          </a:p>
          <a:p>
            <a:pPr indent="-317182" lvl="0" marL="457200" rtl="0" algn="l">
              <a:spcBef>
                <a:spcPts val="0"/>
              </a:spcBef>
              <a:spcAft>
                <a:spcPts val="0"/>
              </a:spcAft>
              <a:buClr>
                <a:schemeClr val="dk1"/>
              </a:buClr>
              <a:buSzPts val="1395"/>
              <a:buChar char="●"/>
            </a:pPr>
            <a:r>
              <a:rPr lang="en" sz="1765">
                <a:solidFill>
                  <a:schemeClr val="dk1"/>
                </a:solidFill>
              </a:rPr>
              <a:t>Using State Fiscal Recovery Funds for Summer Learning in Minnesota</a:t>
            </a:r>
            <a:endParaRPr sz="1765">
              <a:solidFill>
                <a:schemeClr val="dk1"/>
              </a:solidFill>
            </a:endParaRPr>
          </a:p>
          <a:p>
            <a:pPr indent="-317182" lvl="0" marL="457200" rtl="0" algn="l">
              <a:spcBef>
                <a:spcPts val="0"/>
              </a:spcBef>
              <a:spcAft>
                <a:spcPts val="0"/>
              </a:spcAft>
              <a:buClr>
                <a:schemeClr val="dk1"/>
              </a:buClr>
              <a:buSzPts val="1395"/>
              <a:buChar char="●"/>
            </a:pPr>
            <a:r>
              <a:rPr lang="en" sz="1765">
                <a:solidFill>
                  <a:schemeClr val="dk1"/>
                </a:solidFill>
              </a:rPr>
              <a:t>City and Town Fiscal Recovery Funds for Afterschool and Summer </a:t>
            </a:r>
            <a:r>
              <a:rPr lang="en" sz="1765">
                <a:solidFill>
                  <a:schemeClr val="dk1"/>
                </a:solidFill>
              </a:rPr>
              <a:t>Learning</a:t>
            </a:r>
            <a:endParaRPr sz="1765">
              <a:solidFill>
                <a:schemeClr val="dk1"/>
              </a:solidFill>
            </a:endParaRPr>
          </a:p>
          <a:p>
            <a:pPr indent="-317182" lvl="0" marL="457200" rtl="0" algn="l">
              <a:spcBef>
                <a:spcPts val="0"/>
              </a:spcBef>
              <a:spcAft>
                <a:spcPts val="0"/>
              </a:spcAft>
              <a:buClr>
                <a:schemeClr val="dk1"/>
              </a:buClr>
              <a:buSzPts val="1395"/>
              <a:buChar char="●"/>
            </a:pPr>
            <a:r>
              <a:rPr lang="en" sz="1765">
                <a:solidFill>
                  <a:schemeClr val="dk1"/>
                </a:solidFill>
              </a:rPr>
              <a:t>Using City Fiscal Recovery Funds for Youth Programs in St. Louis</a:t>
            </a:r>
            <a:endParaRPr sz="1765">
              <a:solidFill>
                <a:schemeClr val="dk1"/>
              </a:solidFill>
            </a:endParaRPr>
          </a:p>
          <a:p>
            <a:pPr indent="-317182" lvl="0" marL="457200" rtl="0" algn="l">
              <a:spcBef>
                <a:spcPts val="0"/>
              </a:spcBef>
              <a:spcAft>
                <a:spcPts val="0"/>
              </a:spcAft>
              <a:buClr>
                <a:schemeClr val="dk1"/>
              </a:buClr>
              <a:buSzPts val="1395"/>
              <a:buChar char="●"/>
            </a:pPr>
            <a:r>
              <a:rPr lang="en" sz="1765">
                <a:solidFill>
                  <a:schemeClr val="dk1"/>
                </a:solidFill>
              </a:rPr>
              <a:t>County Fiscal Recovery Funds for Afterschool and Summer Learning</a:t>
            </a:r>
            <a:endParaRPr sz="1765">
              <a:solidFill>
                <a:schemeClr val="dk1"/>
              </a:solidFill>
            </a:endParaRPr>
          </a:p>
          <a:p>
            <a:pPr indent="-317182" lvl="0" marL="457200" rtl="0" algn="l">
              <a:spcBef>
                <a:spcPts val="0"/>
              </a:spcBef>
              <a:spcAft>
                <a:spcPts val="0"/>
              </a:spcAft>
              <a:buClr>
                <a:schemeClr val="dk1"/>
              </a:buClr>
              <a:buSzPts val="1395"/>
              <a:buChar char="●"/>
            </a:pPr>
            <a:r>
              <a:rPr lang="en" sz="1765">
                <a:solidFill>
                  <a:schemeClr val="dk1"/>
                </a:solidFill>
              </a:rPr>
              <a:t>Questions and Answers</a:t>
            </a:r>
            <a:endParaRPr sz="1765">
              <a:solidFill>
                <a:schemeClr val="dk1"/>
              </a:solidFill>
            </a:endParaRPr>
          </a:p>
        </p:txBody>
      </p:sp>
      <p:sp>
        <p:nvSpPr>
          <p:cNvPr id="411" name="Google Shape;411;p7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500"/>
              <a:t>Agenda</a:t>
            </a:r>
            <a:endParaRPr sz="3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91"/>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544" name="Google Shape;544;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45" name="Google Shape;545;p91"/>
          <p:cNvPicPr preferRelativeResize="0"/>
          <p:nvPr/>
        </p:nvPicPr>
        <p:blipFill>
          <a:blip r:embed="rId3">
            <a:alphaModFix/>
          </a:blip>
          <a:stretch>
            <a:fillRect/>
          </a:stretch>
        </p:blipFill>
        <p:spPr>
          <a:xfrm>
            <a:off x="0" y="0"/>
            <a:ext cx="9143999" cy="5181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92"/>
          <p:cNvSpPr txBox="1"/>
          <p:nvPr>
            <p:ph idx="1" type="body"/>
          </p:nvPr>
        </p:nvSpPr>
        <p:spPr>
          <a:xfrm>
            <a:off x="3147700" y="4120050"/>
            <a:ext cx="5941200" cy="9672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 sz="1400">
                <a:solidFill>
                  <a:schemeClr val="dk1"/>
                </a:solidFill>
              </a:rPr>
              <a:t>Wil Pinkney Jr. </a:t>
            </a:r>
            <a:endParaRPr b="1" sz="1400">
              <a:solidFill>
                <a:schemeClr val="dk1"/>
              </a:solidFill>
            </a:endParaRPr>
          </a:p>
          <a:p>
            <a:pPr indent="0" lvl="0" marL="0" rtl="0" algn="l">
              <a:lnSpc>
                <a:spcPct val="100000"/>
              </a:lnSpc>
              <a:spcBef>
                <a:spcPts val="0"/>
              </a:spcBef>
              <a:spcAft>
                <a:spcPts val="0"/>
              </a:spcAft>
              <a:buNone/>
            </a:pPr>
            <a:r>
              <a:rPr lang="en" sz="1400">
                <a:solidFill>
                  <a:schemeClr val="dk1"/>
                </a:solidFill>
              </a:rPr>
              <a:t>Director of Children, Youth, &amp; Families</a:t>
            </a:r>
            <a:endParaRPr sz="1400">
              <a:solidFill>
                <a:schemeClr val="dk1"/>
              </a:solidFill>
            </a:endParaRPr>
          </a:p>
          <a:p>
            <a:pPr indent="0" lvl="0" marL="0" rtl="0" algn="l">
              <a:lnSpc>
                <a:spcPct val="100000"/>
              </a:lnSpc>
              <a:spcBef>
                <a:spcPts val="0"/>
              </a:spcBef>
              <a:spcAft>
                <a:spcPts val="0"/>
              </a:spcAft>
              <a:buNone/>
            </a:pPr>
            <a:r>
              <a:rPr lang="en" sz="1400">
                <a:solidFill>
                  <a:schemeClr val="dk1"/>
                </a:solidFill>
              </a:rPr>
              <a:t>Mayor's Office of St. Louis</a:t>
            </a:r>
            <a:endParaRPr sz="2800"/>
          </a:p>
        </p:txBody>
      </p:sp>
      <p:sp>
        <p:nvSpPr>
          <p:cNvPr id="551" name="Google Shape;551;p92"/>
          <p:cNvSpPr txBox="1"/>
          <p:nvPr>
            <p:ph type="title"/>
          </p:nvPr>
        </p:nvSpPr>
        <p:spPr>
          <a:xfrm>
            <a:off x="698800" y="596150"/>
            <a:ext cx="8390100" cy="787200"/>
          </a:xfrm>
          <a:prstGeom prst="rect">
            <a:avLst/>
          </a:prstGeom>
        </p:spPr>
        <p:txBody>
          <a:bodyPr anchorCtr="0" anchor="ctr" bIns="34275" lIns="68575" spcFirstLastPara="1" rIns="68575" wrap="square" tIns="34275">
            <a:normAutofit fontScale="90000"/>
          </a:bodyPr>
          <a:lstStyle/>
          <a:p>
            <a:pPr indent="0" lvl="0" marL="0" rtl="0" algn="l">
              <a:lnSpc>
                <a:spcPct val="110000"/>
              </a:lnSpc>
              <a:spcBef>
                <a:spcPts val="800"/>
              </a:spcBef>
              <a:spcAft>
                <a:spcPts val="0"/>
              </a:spcAft>
              <a:buClr>
                <a:schemeClr val="dk1"/>
              </a:buClr>
              <a:buSzPct val="45236"/>
              <a:buFont typeface="Arial"/>
              <a:buNone/>
            </a:pPr>
            <a:r>
              <a:rPr lang="en" sz="2431"/>
              <a:t>Using City Fiscal Recovery Funds to Support Youth in St. Louis</a:t>
            </a:r>
            <a:endParaRPr sz="2209"/>
          </a:p>
          <a:p>
            <a:pPr indent="0" lvl="0" marL="0" rtl="0" algn="l">
              <a:spcBef>
                <a:spcPts val="900"/>
              </a:spcBef>
              <a:spcAft>
                <a:spcPts val="0"/>
              </a:spcAft>
              <a:buNone/>
            </a:pPr>
            <a:r>
              <a:t/>
            </a:r>
            <a:endParaRPr/>
          </a:p>
        </p:txBody>
      </p:sp>
      <p:pic>
        <p:nvPicPr>
          <p:cNvPr id="552" name="Google Shape;552;p92"/>
          <p:cNvPicPr preferRelativeResize="0"/>
          <p:nvPr/>
        </p:nvPicPr>
        <p:blipFill>
          <a:blip r:embed="rId3">
            <a:alphaModFix/>
          </a:blip>
          <a:stretch>
            <a:fillRect/>
          </a:stretch>
        </p:blipFill>
        <p:spPr>
          <a:xfrm>
            <a:off x="3249665" y="1383350"/>
            <a:ext cx="1960511" cy="2618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93"/>
          <p:cNvSpPr txBox="1"/>
          <p:nvPr>
            <p:ph idx="1" type="body"/>
          </p:nvPr>
        </p:nvSpPr>
        <p:spPr>
          <a:xfrm>
            <a:off x="628650" y="1565675"/>
            <a:ext cx="8400600" cy="3457200"/>
          </a:xfrm>
          <a:prstGeom prst="rect">
            <a:avLst/>
          </a:prstGeom>
        </p:spPr>
        <p:txBody>
          <a:bodyPr anchorCtr="0" anchor="t" bIns="34275" lIns="68575" spcFirstLastPara="1" rIns="68575" wrap="square" tIns="34275">
            <a:normAutofit fontScale="92500" lnSpcReduction="20000"/>
          </a:bodyPr>
          <a:lstStyle/>
          <a:p>
            <a:pPr indent="-169227" lvl="0" marL="177800" rtl="0" algn="l">
              <a:lnSpc>
                <a:spcPct val="90000"/>
              </a:lnSpc>
              <a:spcBef>
                <a:spcPts val="0"/>
              </a:spcBef>
              <a:spcAft>
                <a:spcPts val="0"/>
              </a:spcAft>
              <a:buClr>
                <a:schemeClr val="dk1"/>
              </a:buClr>
              <a:buSzPct val="163636"/>
              <a:buChar char="●"/>
            </a:pPr>
            <a:r>
              <a:rPr lang="en">
                <a:solidFill>
                  <a:schemeClr val="dk1"/>
                </a:solidFill>
              </a:rPr>
              <a:t>Everyone in St. Louis wins. Which means establishing Saint Louis as an inclusive and equitable community. </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Blacks twice as likely as whites to live below the poverty rate (13.5% vs. 24.4%)</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Black median household income half that of whites ($31K vs. $61k)</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Blacks have a 43% higher rate of ER utilization for mental health concerns</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53% of children live in households that receive some form of public assistance</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42% of children live in households below the poverty level  </a:t>
            </a:r>
            <a:endParaRPr sz="1100">
              <a:solidFill>
                <a:schemeClr val="dk1"/>
              </a:solidFill>
            </a:endParaRPr>
          </a:p>
          <a:p>
            <a:pPr indent="-76200" lvl="1" marL="520700" rtl="0" algn="l">
              <a:spcBef>
                <a:spcPts val="400"/>
              </a:spcBef>
              <a:spcAft>
                <a:spcPts val="0"/>
              </a:spcAft>
              <a:buClr>
                <a:schemeClr val="dk1"/>
              </a:buClr>
              <a:buSzPct val="100000"/>
              <a:buFont typeface="Arial"/>
              <a:buNone/>
            </a:pPr>
            <a:r>
              <a:t/>
            </a:r>
            <a:endParaRPr sz="1500">
              <a:solidFill>
                <a:schemeClr val="dk1"/>
              </a:solidFill>
            </a:endParaRPr>
          </a:p>
          <a:p>
            <a:pPr indent="-169227" lvl="0" marL="177800" rtl="0" algn="l">
              <a:lnSpc>
                <a:spcPct val="90000"/>
              </a:lnSpc>
              <a:spcBef>
                <a:spcPts val="800"/>
              </a:spcBef>
              <a:spcAft>
                <a:spcPts val="0"/>
              </a:spcAft>
              <a:buClr>
                <a:schemeClr val="dk1"/>
              </a:buClr>
              <a:buSzPct val="163636"/>
              <a:buChar char="●"/>
            </a:pPr>
            <a:r>
              <a:rPr lang="en">
                <a:solidFill>
                  <a:schemeClr val="dk1"/>
                </a:solidFill>
              </a:rPr>
              <a:t>Youth programming and jobs a key focus of Mayor’s plan to address the root causes of crime, like poverty and housing instability. </a:t>
            </a:r>
            <a:endParaRPr sz="1100">
              <a:solidFill>
                <a:schemeClr val="dk1"/>
              </a:solidFill>
            </a:endParaRPr>
          </a:p>
          <a:p>
            <a:pPr indent="-63500" lvl="0" marL="177800" rtl="0" algn="l">
              <a:lnSpc>
                <a:spcPct val="90000"/>
              </a:lnSpc>
              <a:spcBef>
                <a:spcPts val="800"/>
              </a:spcBef>
              <a:spcAft>
                <a:spcPts val="0"/>
              </a:spcAft>
              <a:buClr>
                <a:schemeClr val="dk1"/>
              </a:buClr>
              <a:buSzPct val="100000"/>
              <a:buFont typeface="Arial"/>
              <a:buNone/>
            </a:pPr>
            <a:r>
              <a:t/>
            </a:r>
            <a:endParaRPr>
              <a:solidFill>
                <a:schemeClr val="dk1"/>
              </a:solidFill>
            </a:endParaRPr>
          </a:p>
          <a:p>
            <a:pPr indent="-169227" lvl="0" marL="177800" rtl="0" algn="l">
              <a:lnSpc>
                <a:spcPct val="90000"/>
              </a:lnSpc>
              <a:spcBef>
                <a:spcPts val="800"/>
              </a:spcBef>
              <a:spcAft>
                <a:spcPts val="0"/>
              </a:spcAft>
              <a:buClr>
                <a:schemeClr val="dk1"/>
              </a:buClr>
              <a:buSzPct val="163636"/>
              <a:buChar char="●"/>
            </a:pPr>
            <a:r>
              <a:rPr lang="en">
                <a:solidFill>
                  <a:schemeClr val="dk1"/>
                </a:solidFill>
              </a:rPr>
              <a:t>$80 million ARPA direct relief proposal calls for $11.5 million to improve public safety, which includes an expansion of youth jobs and programming.</a:t>
            </a:r>
            <a:endParaRPr sz="1100">
              <a:solidFill>
                <a:schemeClr val="dk1"/>
              </a:solidFill>
            </a:endParaRPr>
          </a:p>
          <a:p>
            <a:pPr indent="-164306" lvl="1" marL="520700" rtl="0" algn="l">
              <a:spcBef>
                <a:spcPts val="400"/>
              </a:spcBef>
              <a:spcAft>
                <a:spcPts val="0"/>
              </a:spcAft>
              <a:buClr>
                <a:schemeClr val="dk1"/>
              </a:buClr>
              <a:buSzPct val="100000"/>
              <a:buChar char="○"/>
            </a:pPr>
            <a:r>
              <a:rPr lang="en" sz="1500">
                <a:solidFill>
                  <a:schemeClr val="dk1"/>
                </a:solidFill>
              </a:rPr>
              <a:t>So far this year more than 50 kids, 17 or younger, have been shot in the city</a:t>
            </a:r>
            <a:endParaRPr sz="1100">
              <a:solidFill>
                <a:schemeClr val="dk1"/>
              </a:solidFill>
            </a:endParaRPr>
          </a:p>
          <a:p>
            <a:pPr indent="0" lvl="0" marL="0" rtl="0" algn="l">
              <a:spcBef>
                <a:spcPts val="800"/>
              </a:spcBef>
              <a:spcAft>
                <a:spcPts val="900"/>
              </a:spcAft>
              <a:buNone/>
            </a:pPr>
            <a:r>
              <a:t/>
            </a:r>
            <a:endParaRPr>
              <a:solidFill>
                <a:schemeClr val="dk1"/>
              </a:solidFill>
            </a:endParaRPr>
          </a:p>
        </p:txBody>
      </p:sp>
      <p:sp>
        <p:nvSpPr>
          <p:cNvPr id="558" name="Google Shape;558;p9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sz="3500"/>
              <a:t>Mayor’s Priorities</a:t>
            </a:r>
            <a:endParaRPr sz="5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4"/>
          <p:cNvSpPr txBox="1"/>
          <p:nvPr>
            <p:ph idx="1" type="body"/>
          </p:nvPr>
        </p:nvSpPr>
        <p:spPr>
          <a:xfrm>
            <a:off x="481700" y="1345251"/>
            <a:ext cx="8337600" cy="3499200"/>
          </a:xfrm>
          <a:prstGeom prst="rect">
            <a:avLst/>
          </a:prstGeom>
        </p:spPr>
        <p:txBody>
          <a:bodyPr anchorCtr="0" anchor="t" bIns="34275" lIns="68575" spcFirstLastPara="1" rIns="68575" wrap="square" tIns="34275">
            <a:noAutofit/>
          </a:bodyPr>
          <a:lstStyle/>
          <a:p>
            <a:pPr indent="-203200" lvl="0" marL="177800" rtl="0" algn="l">
              <a:lnSpc>
                <a:spcPct val="90000"/>
              </a:lnSpc>
              <a:spcBef>
                <a:spcPts val="0"/>
              </a:spcBef>
              <a:spcAft>
                <a:spcPts val="0"/>
              </a:spcAft>
              <a:buClr>
                <a:schemeClr val="dk1"/>
              </a:buClr>
              <a:buSzPts val="2600"/>
              <a:buChar char="●"/>
            </a:pPr>
            <a:r>
              <a:rPr lang="en" sz="1600">
                <a:solidFill>
                  <a:schemeClr val="dk1"/>
                </a:solidFill>
              </a:rPr>
              <a:t>Economic Relief</a:t>
            </a:r>
            <a:endParaRPr sz="16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Gateway Go – Subsidized Fares</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Expanding Broadband &amp; Public WiFi - $1 million</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High Speed Wi-Fi in Recreation Centers - $100K</a:t>
            </a:r>
            <a:endParaRPr sz="1300">
              <a:solidFill>
                <a:schemeClr val="dk1"/>
              </a:solidFill>
            </a:endParaRPr>
          </a:p>
          <a:p>
            <a:pPr indent="0" lvl="1" marL="342900" rtl="0" algn="l">
              <a:spcBef>
                <a:spcPts val="400"/>
              </a:spcBef>
              <a:spcAft>
                <a:spcPts val="0"/>
              </a:spcAft>
              <a:buClr>
                <a:schemeClr val="dk1"/>
              </a:buClr>
              <a:buSzPts val="1800"/>
              <a:buFont typeface="Arial"/>
              <a:buNone/>
            </a:pPr>
            <a:r>
              <a:t/>
            </a:r>
            <a:endParaRPr sz="1300">
              <a:solidFill>
                <a:schemeClr val="dk1"/>
              </a:solidFill>
            </a:endParaRPr>
          </a:p>
          <a:p>
            <a:pPr indent="-203200" lvl="0" marL="177800" rtl="0" algn="l">
              <a:lnSpc>
                <a:spcPct val="90000"/>
              </a:lnSpc>
              <a:spcBef>
                <a:spcPts val="800"/>
              </a:spcBef>
              <a:spcAft>
                <a:spcPts val="0"/>
              </a:spcAft>
              <a:buClr>
                <a:schemeClr val="dk1"/>
              </a:buClr>
              <a:buSzPts val="2600"/>
              <a:buChar char="●"/>
            </a:pPr>
            <a:r>
              <a:rPr lang="en" sz="1600">
                <a:solidFill>
                  <a:schemeClr val="dk1"/>
                </a:solidFill>
              </a:rPr>
              <a:t>Public Safety</a:t>
            </a:r>
            <a:endParaRPr sz="16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Youth-Led Programming - $1 million</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Year Round Youth Jobs - $2.5 million</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Case Management and Wrap Around Services - $252K</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Summer Youth Job (SLATE/STL Youth Jobs)- $250K</a:t>
            </a:r>
            <a:endParaRPr sz="1300">
              <a:solidFill>
                <a:schemeClr val="dk1"/>
              </a:solidFill>
            </a:endParaRPr>
          </a:p>
          <a:p>
            <a:pPr indent="-190500" lvl="1" marL="520700" rtl="0" algn="l">
              <a:spcBef>
                <a:spcPts val="400"/>
              </a:spcBef>
              <a:spcAft>
                <a:spcPts val="0"/>
              </a:spcAft>
              <a:buClr>
                <a:schemeClr val="dk1"/>
              </a:buClr>
              <a:buSzPts val="2000"/>
              <a:buChar char="○"/>
            </a:pPr>
            <a:r>
              <a:rPr lang="en" sz="1300">
                <a:solidFill>
                  <a:schemeClr val="dk1"/>
                </a:solidFill>
              </a:rPr>
              <a:t>Learning Labs (Parks and Rec) - $450K</a:t>
            </a:r>
            <a:endParaRPr sz="1600">
              <a:solidFill>
                <a:schemeClr val="dk1"/>
              </a:solidFill>
            </a:endParaRPr>
          </a:p>
        </p:txBody>
      </p:sp>
      <p:sp>
        <p:nvSpPr>
          <p:cNvPr id="564" name="Google Shape;564;p9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sz="3500"/>
              <a:t>ARPA Funding</a:t>
            </a:r>
            <a:endParaRPr sz="5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95"/>
          <p:cNvSpPr txBox="1"/>
          <p:nvPr>
            <p:ph idx="1" type="body"/>
          </p:nvPr>
        </p:nvSpPr>
        <p:spPr>
          <a:xfrm>
            <a:off x="460950" y="1376725"/>
            <a:ext cx="8515800" cy="3687900"/>
          </a:xfrm>
          <a:prstGeom prst="rect">
            <a:avLst/>
          </a:prstGeom>
        </p:spPr>
        <p:txBody>
          <a:bodyPr anchorCtr="0" anchor="t" bIns="34275" lIns="68575" spcFirstLastPara="1" rIns="68575" wrap="square" tIns="34275">
            <a:normAutofit lnSpcReduction="20000"/>
          </a:bodyPr>
          <a:lstStyle/>
          <a:p>
            <a:pPr indent="-215900" lvl="0" marL="177800" rtl="0" algn="l">
              <a:lnSpc>
                <a:spcPct val="90000"/>
              </a:lnSpc>
              <a:spcBef>
                <a:spcPts val="0"/>
              </a:spcBef>
              <a:spcAft>
                <a:spcPts val="0"/>
              </a:spcAft>
              <a:buClr>
                <a:schemeClr val="dk1"/>
              </a:buClr>
              <a:buSzPts val="2600"/>
              <a:buChar char="●"/>
            </a:pPr>
            <a:r>
              <a:rPr lang="en" sz="1600">
                <a:solidFill>
                  <a:schemeClr val="dk1"/>
                </a:solidFill>
              </a:rPr>
              <a:t>Start due to Pandemic</a:t>
            </a:r>
            <a:endParaRPr sz="1600">
              <a:solidFill>
                <a:schemeClr val="dk1"/>
              </a:solidFill>
            </a:endParaRPr>
          </a:p>
          <a:p>
            <a:pPr indent="-215900" lvl="0" marL="177800" rtl="0" algn="l">
              <a:lnSpc>
                <a:spcPct val="90000"/>
              </a:lnSpc>
              <a:spcBef>
                <a:spcPts val="800"/>
              </a:spcBef>
              <a:spcAft>
                <a:spcPts val="0"/>
              </a:spcAft>
              <a:buClr>
                <a:schemeClr val="dk1"/>
              </a:buClr>
              <a:buSzPts val="2600"/>
              <a:buChar char="●"/>
            </a:pPr>
            <a:r>
              <a:rPr lang="en" sz="1600">
                <a:solidFill>
                  <a:schemeClr val="dk1"/>
                </a:solidFill>
              </a:rPr>
              <a:t>Alternate Learning Sites - Summer 2020 (Schools/Providers/State/Advocates)</a:t>
            </a:r>
            <a:endParaRPr sz="1600">
              <a:solidFill>
                <a:schemeClr val="dk1"/>
              </a:solidFill>
            </a:endParaRPr>
          </a:p>
          <a:p>
            <a:pPr indent="-215900" lvl="0" marL="177800" rtl="0" algn="l">
              <a:lnSpc>
                <a:spcPct val="90000"/>
              </a:lnSpc>
              <a:spcBef>
                <a:spcPts val="800"/>
              </a:spcBef>
              <a:spcAft>
                <a:spcPts val="0"/>
              </a:spcAft>
              <a:buClr>
                <a:schemeClr val="dk1"/>
              </a:buClr>
              <a:buSzPts val="2600"/>
              <a:buChar char="●"/>
            </a:pPr>
            <a:r>
              <a:rPr lang="en" sz="1600">
                <a:solidFill>
                  <a:schemeClr val="dk1"/>
                </a:solidFill>
              </a:rPr>
              <a:t>Mapping/Data</a:t>
            </a:r>
            <a:endParaRPr sz="1600">
              <a:solidFill>
                <a:schemeClr val="dk1"/>
              </a:solidFill>
            </a:endParaRPr>
          </a:p>
          <a:p>
            <a:pPr indent="-215900" lvl="0" marL="177800" rtl="0" algn="l">
              <a:lnSpc>
                <a:spcPct val="90000"/>
              </a:lnSpc>
              <a:spcBef>
                <a:spcPts val="800"/>
              </a:spcBef>
              <a:spcAft>
                <a:spcPts val="0"/>
              </a:spcAft>
              <a:buClr>
                <a:schemeClr val="dk1"/>
              </a:buClr>
              <a:buSzPts val="2600"/>
              <a:buChar char="●"/>
            </a:pPr>
            <a:r>
              <a:rPr lang="en" sz="1600">
                <a:solidFill>
                  <a:schemeClr val="dk1"/>
                </a:solidFill>
              </a:rPr>
              <a:t>January 2020 – formalized collaboration</a:t>
            </a:r>
            <a:endParaRPr sz="1600">
              <a:solidFill>
                <a:schemeClr val="dk1"/>
              </a:solidFill>
            </a:endParaRPr>
          </a:p>
          <a:p>
            <a:pPr indent="-203200" lvl="1" marL="520700" rtl="0" algn="l">
              <a:spcBef>
                <a:spcPts val="400"/>
              </a:spcBef>
              <a:spcAft>
                <a:spcPts val="0"/>
              </a:spcAft>
              <a:buClr>
                <a:schemeClr val="dk1"/>
              </a:buClr>
              <a:buSzPts val="2000"/>
              <a:buFont typeface="Courier New"/>
              <a:buChar char="o"/>
            </a:pPr>
            <a:r>
              <a:rPr lang="en" sz="1300">
                <a:solidFill>
                  <a:schemeClr val="dk1"/>
                </a:solidFill>
              </a:rPr>
              <a:t>27 entities</a:t>
            </a:r>
            <a:endParaRPr sz="1300">
              <a:solidFill>
                <a:schemeClr val="dk1"/>
              </a:solidFill>
            </a:endParaRPr>
          </a:p>
          <a:p>
            <a:pPr indent="-203200" lvl="1" marL="520700" rtl="0" algn="l">
              <a:spcBef>
                <a:spcPts val="400"/>
              </a:spcBef>
              <a:spcAft>
                <a:spcPts val="0"/>
              </a:spcAft>
              <a:buClr>
                <a:schemeClr val="dk1"/>
              </a:buClr>
              <a:buSzPts val="2000"/>
              <a:buFont typeface="Courier New"/>
              <a:buChar char="o"/>
            </a:pPr>
            <a:r>
              <a:rPr lang="en" sz="1300">
                <a:solidFill>
                  <a:schemeClr val="dk1"/>
                </a:solidFill>
              </a:rPr>
              <a:t>Consulted with NLC, The Forum for Youth Investment, Providence</a:t>
            </a:r>
            <a:endParaRPr sz="1300">
              <a:solidFill>
                <a:schemeClr val="dk1"/>
              </a:solidFill>
            </a:endParaRPr>
          </a:p>
          <a:p>
            <a:pPr indent="-203200" lvl="1" marL="520700" rtl="0" algn="l">
              <a:spcBef>
                <a:spcPts val="400"/>
              </a:spcBef>
              <a:spcAft>
                <a:spcPts val="0"/>
              </a:spcAft>
              <a:buClr>
                <a:schemeClr val="dk1"/>
              </a:buClr>
              <a:buSzPts val="2000"/>
              <a:buFont typeface="Courier New"/>
              <a:buChar char="o"/>
            </a:pPr>
            <a:r>
              <a:rPr lang="en" sz="1300">
                <a:solidFill>
                  <a:schemeClr val="dk1"/>
                </a:solidFill>
              </a:rPr>
              <a:t>Wallace Foundation Report</a:t>
            </a:r>
            <a:endParaRPr sz="1300">
              <a:solidFill>
                <a:schemeClr val="dk1"/>
              </a:solidFill>
            </a:endParaRPr>
          </a:p>
          <a:p>
            <a:pPr indent="-215900" lvl="0" marL="177800" rtl="0" algn="l">
              <a:lnSpc>
                <a:spcPct val="90000"/>
              </a:lnSpc>
              <a:spcBef>
                <a:spcPts val="800"/>
              </a:spcBef>
              <a:spcAft>
                <a:spcPts val="0"/>
              </a:spcAft>
              <a:buClr>
                <a:schemeClr val="dk1"/>
              </a:buClr>
              <a:buSzPts val="2600"/>
              <a:buChar char="●"/>
            </a:pPr>
            <a:r>
              <a:rPr lang="en" sz="1600">
                <a:solidFill>
                  <a:schemeClr val="dk1"/>
                </a:solidFill>
              </a:rPr>
              <a:t>Summer Programming 2021 – 5 Sites (Placed Based Approach)</a:t>
            </a:r>
            <a:endParaRPr sz="1600">
              <a:solidFill>
                <a:schemeClr val="dk1"/>
              </a:solidFill>
            </a:endParaRPr>
          </a:p>
          <a:p>
            <a:pPr indent="-203200" lvl="1" marL="520700" rtl="0" algn="l">
              <a:spcBef>
                <a:spcPts val="400"/>
              </a:spcBef>
              <a:spcAft>
                <a:spcPts val="0"/>
              </a:spcAft>
              <a:buClr>
                <a:schemeClr val="dk1"/>
              </a:buClr>
              <a:buSzPts val="2000"/>
              <a:buFont typeface="Courier New"/>
              <a:buChar char="o"/>
            </a:pPr>
            <a:r>
              <a:rPr lang="en" sz="1300">
                <a:solidFill>
                  <a:schemeClr val="dk1"/>
                </a:solidFill>
              </a:rPr>
              <a:t>Workshop </a:t>
            </a:r>
            <a:endParaRPr sz="1300">
              <a:solidFill>
                <a:schemeClr val="dk1"/>
              </a:solidFill>
            </a:endParaRPr>
          </a:p>
          <a:p>
            <a:pPr indent="-196850" lvl="2" marL="863600" rtl="0" algn="l">
              <a:spcBef>
                <a:spcPts val="400"/>
              </a:spcBef>
              <a:spcAft>
                <a:spcPts val="0"/>
              </a:spcAft>
              <a:buClr>
                <a:schemeClr val="dk1"/>
              </a:buClr>
              <a:buSzPts val="1700"/>
              <a:buChar char="■"/>
            </a:pPr>
            <a:r>
              <a:rPr lang="en" sz="1300">
                <a:solidFill>
                  <a:schemeClr val="dk1"/>
                </a:solidFill>
              </a:rPr>
              <a:t>Staffing/Training, Programming, Funding/Evaluation, Facilities</a:t>
            </a:r>
            <a:endParaRPr sz="1300">
              <a:solidFill>
                <a:schemeClr val="dk1"/>
              </a:solidFill>
            </a:endParaRPr>
          </a:p>
          <a:p>
            <a:pPr indent="-196850" lvl="2" marL="863600" rtl="0" algn="l">
              <a:spcBef>
                <a:spcPts val="400"/>
              </a:spcBef>
              <a:spcAft>
                <a:spcPts val="0"/>
              </a:spcAft>
              <a:buClr>
                <a:schemeClr val="dk1"/>
              </a:buClr>
              <a:buSzPts val="1700"/>
              <a:buChar char="■"/>
            </a:pPr>
            <a:r>
              <a:rPr lang="en" sz="1300">
                <a:solidFill>
                  <a:schemeClr val="dk1"/>
                </a:solidFill>
              </a:rPr>
              <a:t>Ongoing committees – Program/Activities, Administration, Staffing, Training</a:t>
            </a:r>
            <a:endParaRPr sz="1600">
              <a:solidFill>
                <a:schemeClr val="dk1"/>
              </a:solidFill>
            </a:endParaRPr>
          </a:p>
        </p:txBody>
      </p:sp>
      <p:sp>
        <p:nvSpPr>
          <p:cNvPr id="570" name="Google Shape;570;p95"/>
          <p:cNvSpPr txBox="1"/>
          <p:nvPr>
            <p:ph type="title"/>
          </p:nvPr>
        </p:nvSpPr>
        <p:spPr>
          <a:xfrm>
            <a:off x="628650" y="273844"/>
            <a:ext cx="7886700" cy="9942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Clr>
                <a:schemeClr val="dk1"/>
              </a:buClr>
              <a:buSzPct val="93103"/>
              <a:buFont typeface="Calibri"/>
              <a:buNone/>
            </a:pPr>
            <a:r>
              <a:rPr lang="en" sz="3544"/>
              <a:t>St. Louis Youth Development Collaborative</a:t>
            </a:r>
            <a:endParaRPr sz="3544"/>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9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576" name="Google Shape;576;p96"/>
          <p:cNvSpPr txBox="1"/>
          <p:nvPr>
            <p:ph type="ctrTitle"/>
          </p:nvPr>
        </p:nvSpPr>
        <p:spPr>
          <a:xfrm>
            <a:off x="435893" y="765323"/>
            <a:ext cx="8245162" cy="110626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3F3F3F"/>
              </a:buClr>
              <a:buSzPts val="3000"/>
              <a:buFont typeface="Franklin Gothic"/>
              <a:buNone/>
            </a:pPr>
            <a:r>
              <a:rPr lang="en" sz="3000"/>
              <a:t>INVESTING RECOVERY FUNDS IN AFTERSCHOOL AND SUMMER ENRICHMENT</a:t>
            </a:r>
            <a:endParaRPr sz="1100"/>
          </a:p>
        </p:txBody>
      </p:sp>
      <p:sp>
        <p:nvSpPr>
          <p:cNvPr id="577" name="Google Shape;577;p96"/>
          <p:cNvSpPr txBox="1"/>
          <p:nvPr>
            <p:ph idx="1" type="subTitle"/>
          </p:nvPr>
        </p:nvSpPr>
        <p:spPr>
          <a:xfrm>
            <a:off x="435895" y="1871584"/>
            <a:ext cx="8495270" cy="1502237"/>
          </a:xfrm>
          <a:prstGeom prst="rect">
            <a:avLst/>
          </a:prstGeom>
          <a:noFill/>
          <a:ln>
            <a:noFill/>
          </a:ln>
        </p:spPr>
        <p:txBody>
          <a:bodyPr anchorCtr="0" anchor="t" bIns="34275" lIns="68575" spcFirstLastPara="1" rIns="68575" wrap="square" tIns="34275">
            <a:normAutofit/>
          </a:bodyPr>
          <a:lstStyle/>
          <a:p>
            <a:pPr indent="0" lvl="0" marL="0" rtl="0" algn="l">
              <a:lnSpc>
                <a:spcPct val="110000"/>
              </a:lnSpc>
              <a:spcBef>
                <a:spcPts val="0"/>
              </a:spcBef>
              <a:spcAft>
                <a:spcPts val="0"/>
              </a:spcAft>
              <a:buSzPts val="1100"/>
              <a:buNone/>
            </a:pPr>
            <a:r>
              <a:rPr b="1" lang="en" sz="1100"/>
              <a:t>RACHEL MACKEY</a:t>
            </a:r>
            <a:endParaRPr b="1" sz="1100"/>
          </a:p>
          <a:p>
            <a:pPr indent="0" lvl="0" marL="0" rtl="0" algn="l">
              <a:lnSpc>
                <a:spcPct val="110000"/>
              </a:lnSpc>
              <a:spcBef>
                <a:spcPts val="700"/>
              </a:spcBef>
              <a:spcAft>
                <a:spcPts val="0"/>
              </a:spcAft>
              <a:buSzPts val="1100"/>
              <a:buNone/>
            </a:pPr>
            <a:r>
              <a:rPr lang="en" sz="1100"/>
              <a:t>ASSOCIATE LEGISLATIVE DIRECTOR OF HUMAN SERVICES &amp; EDUCATION</a:t>
            </a:r>
            <a:endParaRPr sz="1100"/>
          </a:p>
          <a:p>
            <a:pPr indent="0" lvl="0" marL="0" rtl="0" algn="l">
              <a:lnSpc>
                <a:spcPct val="110000"/>
              </a:lnSpc>
              <a:spcBef>
                <a:spcPts val="700"/>
              </a:spcBef>
              <a:spcAft>
                <a:spcPts val="0"/>
              </a:spcAft>
              <a:buSzPts val="1100"/>
              <a:buNone/>
            </a:pPr>
            <a:r>
              <a:rPr lang="en" sz="1100" u="sng" cap="none">
                <a:solidFill>
                  <a:schemeClr val="hlink"/>
                </a:solidFill>
                <a:hlinkClick r:id="rId3"/>
              </a:rPr>
              <a:t>RMACKEY@NACO.ORG</a:t>
            </a:r>
            <a:r>
              <a:rPr lang="en" sz="1100" cap="none">
                <a:solidFill>
                  <a:srgbClr val="7030A0"/>
                </a:solidFill>
              </a:rPr>
              <a:t>  | 202.661.8843</a:t>
            </a:r>
            <a:endParaRPr sz="1100"/>
          </a:p>
        </p:txBody>
      </p:sp>
      <p:sp>
        <p:nvSpPr>
          <p:cNvPr id="578" name="Google Shape;578;p96"/>
          <p:cNvSpPr/>
          <p:nvPr/>
        </p:nvSpPr>
        <p:spPr>
          <a:xfrm>
            <a:off x="334900" y="342900"/>
            <a:ext cx="2777490" cy="71248"/>
          </a:xfrm>
          <a:prstGeom prst="rect">
            <a:avLst/>
          </a:prstGeom>
          <a:solidFill>
            <a:srgbClr val="4653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9" name="Google Shape;579;p96"/>
          <p:cNvSpPr/>
          <p:nvPr/>
        </p:nvSpPr>
        <p:spPr>
          <a:xfrm>
            <a:off x="3181373" y="342900"/>
            <a:ext cx="2777490" cy="6858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0" name="Google Shape;580;p96"/>
          <p:cNvSpPr/>
          <p:nvPr/>
        </p:nvSpPr>
        <p:spPr>
          <a:xfrm>
            <a:off x="6031610" y="340232"/>
            <a:ext cx="2777490" cy="73916"/>
          </a:xfrm>
          <a:prstGeom prst="rect">
            <a:avLst/>
          </a:prstGeom>
          <a:solidFill>
            <a:srgbClr val="969FA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581" name="Google Shape;581;p96"/>
          <p:cNvPicPr preferRelativeResize="0"/>
          <p:nvPr/>
        </p:nvPicPr>
        <p:blipFill rotWithShape="1">
          <a:blip r:embed="rId4">
            <a:alphaModFix/>
          </a:blip>
          <a:srcRect b="0" l="0" r="0" t="0"/>
          <a:stretch/>
        </p:blipFill>
        <p:spPr>
          <a:xfrm>
            <a:off x="5591497" y="2641484"/>
            <a:ext cx="3339667" cy="25806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97"/>
          <p:cNvSpPr txBox="1"/>
          <p:nvPr>
            <p:ph type="title"/>
          </p:nvPr>
        </p:nvSpPr>
        <p:spPr>
          <a:xfrm>
            <a:off x="435894" y="-38332"/>
            <a:ext cx="8272200" cy="8916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3F3F3F"/>
              </a:buClr>
              <a:buSzPts val="2100"/>
              <a:buFont typeface="Franklin Gothic"/>
              <a:buNone/>
            </a:pPr>
            <a:r>
              <a:rPr b="1" lang="en" sz="1600"/>
              <a:t>COUNTY ROLE IN CHILDREN, FAMILIES AND EDUCATION</a:t>
            </a:r>
            <a:endParaRPr b="1" sz="1600"/>
          </a:p>
        </p:txBody>
      </p:sp>
      <p:sp>
        <p:nvSpPr>
          <p:cNvPr id="587" name="Google Shape;587;p97"/>
          <p:cNvSpPr txBox="1"/>
          <p:nvPr>
            <p:ph idx="1" type="body"/>
          </p:nvPr>
        </p:nvSpPr>
        <p:spPr>
          <a:xfrm>
            <a:off x="257076" y="2426675"/>
            <a:ext cx="7921800" cy="2454000"/>
          </a:xfrm>
          <a:prstGeom prst="rect">
            <a:avLst/>
          </a:prstGeom>
          <a:noFill/>
          <a:ln>
            <a:noFill/>
          </a:ln>
        </p:spPr>
        <p:txBody>
          <a:bodyPr anchorCtr="0" anchor="ctr" bIns="34275" lIns="68575" spcFirstLastPara="1" rIns="68575" wrap="square" tIns="34275">
            <a:normAutofit/>
          </a:bodyPr>
          <a:lstStyle/>
          <a:p>
            <a:pPr indent="-228600" lvl="0" marL="228600" rtl="0" algn="l">
              <a:lnSpc>
                <a:spcPct val="110000"/>
              </a:lnSpc>
              <a:spcBef>
                <a:spcPts val="0"/>
              </a:spcBef>
              <a:spcAft>
                <a:spcPts val="0"/>
              </a:spcAft>
              <a:buSzPts val="1200"/>
              <a:buFont typeface="Arial"/>
              <a:buChar char="•"/>
            </a:pPr>
            <a:r>
              <a:rPr b="0" i="0" lang="en" sz="1400" u="none" strike="noStrike">
                <a:solidFill>
                  <a:schemeClr val="dk1"/>
                </a:solidFill>
                <a:latin typeface="Libre Franklin"/>
                <a:ea typeface="Libre Franklin"/>
                <a:cs typeface="Libre Franklin"/>
                <a:sym typeface="Libre Franklin"/>
              </a:rPr>
              <a:t>Invest $58 billion in federal/state/local funds in human services annually</a:t>
            </a:r>
            <a:endParaRPr sz="1100"/>
          </a:p>
          <a:p>
            <a:pPr indent="-228600" lvl="0" marL="228600" rtl="0" algn="l">
              <a:lnSpc>
                <a:spcPct val="110000"/>
              </a:lnSpc>
              <a:spcBef>
                <a:spcPts val="700"/>
              </a:spcBef>
              <a:spcAft>
                <a:spcPts val="0"/>
              </a:spcAft>
              <a:buSzPts val="1200"/>
              <a:buFont typeface="Arial"/>
              <a:buChar char="•"/>
            </a:pPr>
            <a:r>
              <a:rPr b="0" i="0" lang="en" sz="1400" u="none" strike="noStrike">
                <a:solidFill>
                  <a:schemeClr val="dk1"/>
                </a:solidFill>
                <a:latin typeface="Libre Franklin"/>
                <a:ea typeface="Libre Franklin"/>
                <a:cs typeface="Libre Franklin"/>
                <a:sym typeface="Libre Franklin"/>
              </a:rPr>
              <a:t>Administer the Child Care &amp; Development Fund (CCDF) in 8 states </a:t>
            </a:r>
            <a:endParaRPr sz="1100"/>
          </a:p>
          <a:p>
            <a:pPr indent="-228600" lvl="0" marL="228600" rtl="0" algn="l">
              <a:lnSpc>
                <a:spcPct val="110000"/>
              </a:lnSpc>
              <a:spcBef>
                <a:spcPts val="700"/>
              </a:spcBef>
              <a:spcAft>
                <a:spcPts val="0"/>
              </a:spcAft>
              <a:buSzPts val="1200"/>
              <a:buFont typeface="Arial"/>
              <a:buChar char="•"/>
            </a:pPr>
            <a:r>
              <a:rPr lang="en" sz="1400">
                <a:solidFill>
                  <a:schemeClr val="dk1"/>
                </a:solidFill>
                <a:latin typeface="Libre Franklin"/>
                <a:ea typeface="Libre Franklin"/>
                <a:cs typeface="Libre Franklin"/>
                <a:sym typeface="Libre Franklin"/>
              </a:rPr>
              <a:t>S</a:t>
            </a:r>
            <a:r>
              <a:rPr b="0" i="0" lang="en" sz="1400" u="none" strike="noStrike">
                <a:solidFill>
                  <a:schemeClr val="dk1"/>
                </a:solidFill>
                <a:latin typeface="Libre Franklin"/>
                <a:ea typeface="Libre Franklin"/>
                <a:cs typeface="Libre Franklin"/>
                <a:sym typeface="Libre Franklin"/>
              </a:rPr>
              <a:t>erve as Head Start grantees across the nation</a:t>
            </a:r>
            <a:r>
              <a:rPr b="0" i="0" lang="en" sz="1400">
                <a:solidFill>
                  <a:schemeClr val="dk1"/>
                </a:solidFill>
                <a:latin typeface="Libre Franklin"/>
                <a:ea typeface="Libre Franklin"/>
                <a:cs typeface="Libre Franklin"/>
                <a:sym typeface="Libre Franklin"/>
              </a:rPr>
              <a:t>​</a:t>
            </a:r>
            <a:endParaRPr b="0" i="0" sz="1400">
              <a:solidFill>
                <a:schemeClr val="dk1"/>
              </a:solidFill>
              <a:latin typeface="Libre Franklin"/>
              <a:ea typeface="Libre Franklin"/>
              <a:cs typeface="Libre Franklin"/>
              <a:sym typeface="Libre Franklin"/>
            </a:endParaRPr>
          </a:p>
          <a:p>
            <a:pPr indent="-228600" lvl="0" marL="228600" rtl="0" algn="l">
              <a:lnSpc>
                <a:spcPct val="110000"/>
              </a:lnSpc>
              <a:spcBef>
                <a:spcPts val="700"/>
              </a:spcBef>
              <a:spcAft>
                <a:spcPts val="0"/>
              </a:spcAft>
              <a:buSzPts val="1200"/>
              <a:buFont typeface="Arial"/>
              <a:buChar char="•"/>
            </a:pPr>
            <a:r>
              <a:rPr b="0" i="0" lang="en" sz="1400" u="none" strike="noStrike">
                <a:solidFill>
                  <a:schemeClr val="dk1"/>
                </a:solidFill>
                <a:latin typeface="Libre Franklin"/>
                <a:ea typeface="Libre Franklin"/>
                <a:cs typeface="Libre Franklin"/>
                <a:sym typeface="Libre Franklin"/>
              </a:rPr>
              <a:t>Administer SNAP (food assistance) in 10 states</a:t>
            </a:r>
            <a:r>
              <a:rPr b="0" i="0" lang="en" sz="1400">
                <a:solidFill>
                  <a:schemeClr val="dk1"/>
                </a:solidFill>
                <a:latin typeface="Libre Franklin"/>
                <a:ea typeface="Libre Franklin"/>
                <a:cs typeface="Libre Franklin"/>
                <a:sym typeface="Libre Franklin"/>
              </a:rPr>
              <a:t>​</a:t>
            </a:r>
            <a:endParaRPr b="0" i="0" sz="1400">
              <a:solidFill>
                <a:schemeClr val="dk1"/>
              </a:solidFill>
              <a:latin typeface="Libre Franklin"/>
              <a:ea typeface="Libre Franklin"/>
              <a:cs typeface="Libre Franklin"/>
              <a:sym typeface="Libre Franklin"/>
            </a:endParaRPr>
          </a:p>
          <a:p>
            <a:pPr indent="-228600" lvl="0" marL="228600" rtl="0" algn="l">
              <a:lnSpc>
                <a:spcPct val="110000"/>
              </a:lnSpc>
              <a:spcBef>
                <a:spcPts val="700"/>
              </a:spcBef>
              <a:spcAft>
                <a:spcPts val="0"/>
              </a:spcAft>
              <a:buSzPts val="1200"/>
              <a:buFont typeface="Arial"/>
              <a:buChar char="•"/>
            </a:pPr>
            <a:r>
              <a:rPr b="0" i="0" lang="en" sz="1400" u="none" strike="noStrike">
                <a:solidFill>
                  <a:schemeClr val="dk1"/>
                </a:solidFill>
                <a:latin typeface="Libre Franklin"/>
                <a:ea typeface="Libre Franklin"/>
                <a:cs typeface="Libre Franklin"/>
                <a:sym typeface="Libre Franklin"/>
              </a:rPr>
              <a:t>Contribute funds to </a:t>
            </a:r>
            <a:r>
              <a:rPr lang="en" sz="1400">
                <a:solidFill>
                  <a:schemeClr val="dk1"/>
                </a:solidFill>
              </a:rPr>
              <a:t>K-12 schools in 5 states </a:t>
            </a:r>
            <a:endParaRPr sz="1100"/>
          </a:p>
          <a:p>
            <a:pPr indent="-228600" lvl="0" marL="228600" rtl="0" algn="l">
              <a:lnSpc>
                <a:spcPct val="110000"/>
              </a:lnSpc>
              <a:spcBef>
                <a:spcPts val="700"/>
              </a:spcBef>
              <a:spcAft>
                <a:spcPts val="0"/>
              </a:spcAft>
              <a:buSzPts val="1200"/>
              <a:buFont typeface="Arial"/>
              <a:buChar char="•"/>
            </a:pPr>
            <a:r>
              <a:rPr lang="en" sz="1400">
                <a:solidFill>
                  <a:schemeClr val="dk1"/>
                </a:solidFill>
              </a:rPr>
              <a:t>Fully operate the child welfare system in 9 states, shared responsibility in 2 states</a:t>
            </a:r>
            <a:endParaRPr sz="1100"/>
          </a:p>
          <a:p>
            <a:pPr indent="-228600" lvl="0" marL="228600" rtl="0" algn="l">
              <a:lnSpc>
                <a:spcPct val="110000"/>
              </a:lnSpc>
              <a:spcBef>
                <a:spcPts val="700"/>
              </a:spcBef>
              <a:spcAft>
                <a:spcPts val="0"/>
              </a:spcAft>
              <a:buSzPts val="1200"/>
              <a:buFont typeface="Arial"/>
              <a:buChar char="•"/>
            </a:pPr>
            <a:r>
              <a:rPr lang="en" sz="1400">
                <a:solidFill>
                  <a:schemeClr val="dk1"/>
                </a:solidFill>
              </a:rPr>
              <a:t>900 of the nation’s public library systems are organized as part of their county government </a:t>
            </a:r>
            <a:endParaRPr b="0" i="0" sz="1400">
              <a:solidFill>
                <a:schemeClr val="dk1"/>
              </a:solidFill>
            </a:endParaRPr>
          </a:p>
        </p:txBody>
      </p:sp>
      <p:pic>
        <p:nvPicPr>
          <p:cNvPr descr="A picture containing text, person, indoor&#10;&#10;Description automatically generated" id="588" name="Google Shape;588;p97">
            <a:hlinkClick r:id="rId3"/>
          </p:cNvPr>
          <p:cNvPicPr preferRelativeResize="0"/>
          <p:nvPr/>
        </p:nvPicPr>
        <p:blipFill rotWithShape="1">
          <a:blip r:embed="rId4">
            <a:alphaModFix/>
          </a:blip>
          <a:srcRect b="-752" l="-4924" r="14430" t="3429"/>
          <a:stretch/>
        </p:blipFill>
        <p:spPr>
          <a:xfrm>
            <a:off x="2156081" y="884099"/>
            <a:ext cx="4400184" cy="1511692"/>
          </a:xfrm>
          <a:prstGeom prst="rect">
            <a:avLst/>
          </a:prstGeom>
          <a:noFill/>
          <a:ln>
            <a:noFill/>
          </a:ln>
          <a:effectLst>
            <a:outerShdw blurRad="50800" rotWithShape="0" algn="tl" dir="2700000" dist="38100">
              <a:srgbClr val="000000">
                <a:alpha val="40000"/>
              </a:srgbClr>
            </a:outerShdw>
          </a:effectLst>
        </p:spPr>
      </p:pic>
      <p:sp>
        <p:nvSpPr>
          <p:cNvPr id="589" name="Google Shape;589;p97"/>
          <p:cNvSpPr txBox="1"/>
          <p:nvPr/>
        </p:nvSpPr>
        <p:spPr>
          <a:xfrm>
            <a:off x="112426" y="4876850"/>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98"/>
          <p:cNvSpPr txBox="1"/>
          <p:nvPr>
            <p:ph type="title"/>
          </p:nvPr>
        </p:nvSpPr>
        <p:spPr>
          <a:xfrm>
            <a:off x="378328" y="275562"/>
            <a:ext cx="8272212" cy="741249"/>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3F3F3F"/>
              </a:buClr>
              <a:buSzPts val="2100"/>
              <a:buFont typeface="Franklin Gothic"/>
              <a:buNone/>
            </a:pPr>
            <a:r>
              <a:rPr b="1" lang="en" sz="1600"/>
              <a:t>STATE AND LOCAL FISCAL RECOVERY FUNDS </a:t>
            </a:r>
            <a:endParaRPr b="1" sz="1600"/>
          </a:p>
        </p:txBody>
      </p:sp>
      <p:sp>
        <p:nvSpPr>
          <p:cNvPr id="595" name="Google Shape;595;p98"/>
          <p:cNvSpPr txBox="1"/>
          <p:nvPr>
            <p:ph idx="1" type="body"/>
          </p:nvPr>
        </p:nvSpPr>
        <p:spPr>
          <a:xfrm>
            <a:off x="378325" y="1120250"/>
            <a:ext cx="4063500" cy="3612300"/>
          </a:xfrm>
          <a:prstGeom prst="rect">
            <a:avLst/>
          </a:prstGeom>
          <a:noFill/>
          <a:ln>
            <a:noFill/>
          </a:ln>
        </p:spPr>
        <p:txBody>
          <a:bodyPr anchorCtr="0" anchor="t" bIns="34275" lIns="68575" spcFirstLastPara="1" rIns="68575" wrap="square" tIns="34275">
            <a:normAutofit lnSpcReduction="20000"/>
          </a:bodyPr>
          <a:lstStyle/>
          <a:p>
            <a:pPr indent="-228600" lvl="0" marL="228600" rtl="0" algn="l">
              <a:lnSpc>
                <a:spcPct val="110000"/>
              </a:lnSpc>
              <a:spcBef>
                <a:spcPts val="0"/>
              </a:spcBef>
              <a:spcAft>
                <a:spcPts val="0"/>
              </a:spcAft>
              <a:buSzPts val="1200"/>
              <a:buChar char="◼"/>
            </a:pPr>
            <a:r>
              <a:rPr b="1" lang="en" sz="1400"/>
              <a:t>County Allocation: $65.1 billion</a:t>
            </a:r>
            <a:endParaRPr sz="1400"/>
          </a:p>
          <a:p>
            <a:pPr indent="-228600" lvl="1" marL="469900" rtl="0" algn="l">
              <a:spcBef>
                <a:spcPts val="700"/>
              </a:spcBef>
              <a:spcAft>
                <a:spcPts val="0"/>
              </a:spcAft>
              <a:buSzPts val="1200"/>
              <a:buChar char="◼"/>
            </a:pPr>
            <a:r>
              <a:rPr lang="en" sz="1400">
                <a:solidFill>
                  <a:schemeClr val="dk1"/>
                </a:solidFill>
              </a:rPr>
              <a:t>Direct, flexible aid to every county in the country</a:t>
            </a:r>
            <a:endParaRPr sz="1100"/>
          </a:p>
          <a:p>
            <a:pPr indent="-228600" lvl="1" marL="469900" rtl="0" algn="l">
              <a:spcBef>
                <a:spcPts val="700"/>
              </a:spcBef>
              <a:spcAft>
                <a:spcPts val="0"/>
              </a:spcAft>
              <a:buSzPts val="1200"/>
              <a:buChar char="◼"/>
            </a:pPr>
            <a:r>
              <a:rPr lang="en" sz="1400">
                <a:solidFill>
                  <a:schemeClr val="dk1"/>
                </a:solidFill>
              </a:rPr>
              <a:t>Allocation based on population</a:t>
            </a:r>
            <a:endParaRPr sz="1100"/>
          </a:p>
          <a:p>
            <a:pPr indent="-228600" lvl="1" marL="469900" rtl="0" algn="l">
              <a:spcBef>
                <a:spcPts val="700"/>
              </a:spcBef>
              <a:spcAft>
                <a:spcPts val="0"/>
              </a:spcAft>
              <a:buSzPts val="1200"/>
              <a:buChar char="◼"/>
            </a:pPr>
            <a:r>
              <a:rPr lang="en" sz="1400">
                <a:solidFill>
                  <a:schemeClr val="dk1"/>
                </a:solidFill>
              </a:rPr>
              <a:t>State governments may not limit how counties spend funds</a:t>
            </a:r>
            <a:endParaRPr sz="1100"/>
          </a:p>
          <a:p>
            <a:pPr indent="-228600" lvl="0" marL="228600" rtl="0" algn="l">
              <a:lnSpc>
                <a:spcPct val="110000"/>
              </a:lnSpc>
              <a:spcBef>
                <a:spcPts val="700"/>
              </a:spcBef>
              <a:spcAft>
                <a:spcPts val="0"/>
              </a:spcAft>
              <a:buSzPts val="1200"/>
              <a:buChar char="◼"/>
            </a:pPr>
            <a:r>
              <a:rPr lang="en" sz="1400">
                <a:solidFill>
                  <a:schemeClr val="dk1"/>
                </a:solidFill>
              </a:rPr>
              <a:t>Cover costs from March 3, 2021--December 31, 2024 (with exception for premium pay)</a:t>
            </a:r>
            <a:endParaRPr sz="1100"/>
          </a:p>
          <a:p>
            <a:pPr indent="-228600" lvl="0" marL="228600" rtl="0" algn="l">
              <a:lnSpc>
                <a:spcPct val="110000"/>
              </a:lnSpc>
              <a:spcBef>
                <a:spcPts val="700"/>
              </a:spcBef>
              <a:spcAft>
                <a:spcPts val="0"/>
              </a:spcAft>
              <a:buSzPts val="1200"/>
              <a:buChar char="◼"/>
            </a:pPr>
            <a:r>
              <a:rPr lang="en" sz="1400">
                <a:solidFill>
                  <a:schemeClr val="dk1"/>
                </a:solidFill>
              </a:rPr>
              <a:t>Obligated by Dec. 31, 2024</a:t>
            </a:r>
            <a:endParaRPr sz="1100"/>
          </a:p>
          <a:p>
            <a:pPr indent="-228600" lvl="0" marL="228600" rtl="0" algn="l">
              <a:lnSpc>
                <a:spcPct val="110000"/>
              </a:lnSpc>
              <a:spcBef>
                <a:spcPts val="700"/>
              </a:spcBef>
              <a:spcAft>
                <a:spcPts val="0"/>
              </a:spcAft>
              <a:buSzPts val="1200"/>
              <a:buChar char="◼"/>
            </a:pPr>
            <a:r>
              <a:rPr lang="en" sz="1400">
                <a:solidFill>
                  <a:schemeClr val="dk1"/>
                </a:solidFill>
              </a:rPr>
              <a:t>Spent/all work and performance completed by Dec. 31, 2026 </a:t>
            </a:r>
            <a:endParaRPr sz="1100"/>
          </a:p>
          <a:p>
            <a:pPr indent="-228600" lvl="0" marL="228600" rtl="0" algn="l">
              <a:lnSpc>
                <a:spcPct val="110000"/>
              </a:lnSpc>
              <a:spcBef>
                <a:spcPts val="700"/>
              </a:spcBef>
              <a:spcAft>
                <a:spcPts val="0"/>
              </a:spcAft>
              <a:buSzPts val="1200"/>
              <a:buChar char="◼"/>
            </a:pPr>
            <a:r>
              <a:rPr lang="en" sz="1400">
                <a:solidFill>
                  <a:schemeClr val="dk1"/>
                </a:solidFill>
              </a:rPr>
              <a:t>Released in two tranches (50 percent each)</a:t>
            </a:r>
            <a:endParaRPr sz="1100"/>
          </a:p>
          <a:p>
            <a:pPr indent="0" lvl="0" marL="0" rtl="0" algn="l">
              <a:lnSpc>
                <a:spcPct val="110000"/>
              </a:lnSpc>
              <a:spcBef>
                <a:spcPts val="700"/>
              </a:spcBef>
              <a:spcAft>
                <a:spcPts val="0"/>
              </a:spcAft>
              <a:buSzPts val="1200"/>
              <a:buNone/>
            </a:pPr>
            <a:r>
              <a:t/>
            </a:r>
            <a:endParaRPr sz="1100"/>
          </a:p>
          <a:p>
            <a:pPr indent="-139700" lvl="0" marL="228600" rtl="0" algn="l">
              <a:lnSpc>
                <a:spcPct val="110000"/>
              </a:lnSpc>
              <a:spcBef>
                <a:spcPts val="800"/>
              </a:spcBef>
              <a:spcAft>
                <a:spcPts val="0"/>
              </a:spcAft>
              <a:buSzPts val="1400"/>
              <a:buNone/>
            </a:pPr>
            <a:r>
              <a:t/>
            </a:r>
            <a:endParaRPr sz="1600">
              <a:solidFill>
                <a:srgbClr val="333333"/>
              </a:solidFill>
            </a:endParaRPr>
          </a:p>
        </p:txBody>
      </p:sp>
      <p:pic>
        <p:nvPicPr>
          <p:cNvPr id="596" name="Google Shape;596;p98">
            <a:hlinkClick r:id="rId3"/>
          </p:cNvPr>
          <p:cNvPicPr preferRelativeResize="0"/>
          <p:nvPr/>
        </p:nvPicPr>
        <p:blipFill rotWithShape="1">
          <a:blip r:embed="rId4">
            <a:alphaModFix/>
          </a:blip>
          <a:srcRect b="7279" l="0" r="0" t="0"/>
          <a:stretch/>
        </p:blipFill>
        <p:spPr>
          <a:xfrm>
            <a:off x="4929872" y="1411752"/>
            <a:ext cx="3875758" cy="2184227"/>
          </a:xfrm>
          <a:prstGeom prst="rect">
            <a:avLst/>
          </a:prstGeom>
          <a:noFill/>
          <a:ln>
            <a:noFill/>
          </a:ln>
          <a:effectLst>
            <a:outerShdw blurRad="50800" rotWithShape="0" algn="tl" dir="2700000" dist="38100">
              <a:srgbClr val="000000">
                <a:alpha val="40000"/>
              </a:srgbClr>
            </a:outerShdw>
          </a:effectLst>
        </p:spPr>
      </p:pic>
      <p:sp>
        <p:nvSpPr>
          <p:cNvPr id="597" name="Google Shape;597;p98"/>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9"/>
          <p:cNvSpPr txBox="1"/>
          <p:nvPr>
            <p:ph type="title"/>
          </p:nvPr>
        </p:nvSpPr>
        <p:spPr>
          <a:xfrm>
            <a:off x="435893" y="0"/>
            <a:ext cx="8272212" cy="89154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3F3F3F"/>
              </a:buClr>
              <a:buSzPts val="2100"/>
              <a:buFont typeface="Franklin Gothic"/>
              <a:buNone/>
            </a:pPr>
            <a:r>
              <a:rPr b="1" lang="en" sz="1600"/>
              <a:t>AVENUES FOR INVESTING IN SUMMER/AFTERSCHOOL </a:t>
            </a:r>
            <a:endParaRPr b="1" sz="1600"/>
          </a:p>
        </p:txBody>
      </p:sp>
      <p:sp>
        <p:nvSpPr>
          <p:cNvPr id="603" name="Google Shape;603;p99"/>
          <p:cNvSpPr txBox="1"/>
          <p:nvPr>
            <p:ph idx="1" type="body"/>
          </p:nvPr>
        </p:nvSpPr>
        <p:spPr>
          <a:xfrm>
            <a:off x="435897" y="994854"/>
            <a:ext cx="3912300" cy="3559800"/>
          </a:xfrm>
          <a:prstGeom prst="rect">
            <a:avLst/>
          </a:prstGeom>
          <a:noFill/>
          <a:ln>
            <a:noFill/>
          </a:ln>
        </p:spPr>
        <p:txBody>
          <a:bodyPr anchorCtr="0" anchor="ctr" bIns="34275" lIns="68575" spcFirstLastPara="1" rIns="68575" wrap="square" tIns="34275">
            <a:normAutofit lnSpcReduction="20000"/>
          </a:bodyPr>
          <a:lstStyle/>
          <a:p>
            <a:pPr indent="-228600" lvl="0" marL="228600" rtl="0" algn="l">
              <a:lnSpc>
                <a:spcPct val="110000"/>
              </a:lnSpc>
              <a:spcBef>
                <a:spcPts val="0"/>
              </a:spcBef>
              <a:spcAft>
                <a:spcPts val="0"/>
              </a:spcAft>
              <a:buSzPts val="1400"/>
              <a:buChar char="◼"/>
            </a:pPr>
            <a:r>
              <a:rPr lang="en" sz="1500">
                <a:solidFill>
                  <a:schemeClr val="dk1"/>
                </a:solidFill>
              </a:rPr>
              <a:t>Serving populations with disproportionate impact from the pandemic (promoting healthy childhood environments)</a:t>
            </a:r>
            <a:endParaRPr sz="1100"/>
          </a:p>
          <a:p>
            <a:pPr indent="-228600" lvl="0" marL="228600" rtl="0" algn="l">
              <a:lnSpc>
                <a:spcPct val="110000"/>
              </a:lnSpc>
              <a:spcBef>
                <a:spcPts val="800"/>
              </a:spcBef>
              <a:spcAft>
                <a:spcPts val="0"/>
              </a:spcAft>
              <a:buSzPts val="1400"/>
              <a:buChar char="◼"/>
            </a:pPr>
            <a:r>
              <a:rPr lang="en" sz="1500">
                <a:solidFill>
                  <a:schemeClr val="dk1"/>
                </a:solidFill>
              </a:rPr>
              <a:t>Revenue loss (specific formula here) funds can include school or educational services</a:t>
            </a:r>
            <a:endParaRPr sz="1100"/>
          </a:p>
          <a:p>
            <a:pPr indent="-228600" lvl="0" marL="228600" rtl="0" algn="l">
              <a:lnSpc>
                <a:spcPct val="110000"/>
              </a:lnSpc>
              <a:spcBef>
                <a:spcPts val="800"/>
              </a:spcBef>
              <a:spcAft>
                <a:spcPts val="0"/>
              </a:spcAft>
              <a:buSzPts val="1400"/>
              <a:buChar char="◼"/>
            </a:pPr>
            <a:r>
              <a:rPr lang="en" sz="1500">
                <a:solidFill>
                  <a:schemeClr val="dk1"/>
                </a:solidFill>
              </a:rPr>
              <a:t>Premium pay for childcare workers, educators or other school staff, including through funds to third-party employers</a:t>
            </a:r>
            <a:endParaRPr sz="1100"/>
          </a:p>
          <a:p>
            <a:pPr indent="-228600" lvl="0" marL="228600" rtl="0" algn="l">
              <a:lnSpc>
                <a:spcPct val="110000"/>
              </a:lnSpc>
              <a:spcBef>
                <a:spcPts val="800"/>
              </a:spcBef>
              <a:spcAft>
                <a:spcPts val="0"/>
              </a:spcAft>
              <a:buSzPts val="1400"/>
              <a:buChar char="◼"/>
            </a:pPr>
            <a:r>
              <a:rPr lang="en" sz="1500">
                <a:solidFill>
                  <a:schemeClr val="dk1"/>
                </a:solidFill>
              </a:rPr>
              <a:t>Grants to nonprofits </a:t>
            </a:r>
            <a:endParaRPr sz="1100"/>
          </a:p>
          <a:p>
            <a:pPr indent="-139700" lvl="0" marL="228600" rtl="0" algn="l">
              <a:lnSpc>
                <a:spcPct val="110000"/>
              </a:lnSpc>
              <a:spcBef>
                <a:spcPts val="800"/>
              </a:spcBef>
              <a:spcAft>
                <a:spcPts val="0"/>
              </a:spcAft>
              <a:buSzPts val="1400"/>
              <a:buNone/>
            </a:pPr>
            <a:r>
              <a:t/>
            </a:r>
            <a:endParaRPr sz="1500"/>
          </a:p>
          <a:p>
            <a:pPr indent="-139700" lvl="0" marL="228600" rtl="0" algn="l">
              <a:lnSpc>
                <a:spcPct val="110000"/>
              </a:lnSpc>
              <a:spcBef>
                <a:spcPts val="800"/>
              </a:spcBef>
              <a:spcAft>
                <a:spcPts val="0"/>
              </a:spcAft>
              <a:buSzPts val="1400"/>
              <a:buNone/>
            </a:pPr>
            <a:r>
              <a:t/>
            </a:r>
            <a:endParaRPr sz="1500"/>
          </a:p>
        </p:txBody>
      </p:sp>
      <p:sp>
        <p:nvSpPr>
          <p:cNvPr id="604" name="Google Shape;604;p99"/>
          <p:cNvSpPr txBox="1"/>
          <p:nvPr/>
        </p:nvSpPr>
        <p:spPr>
          <a:xfrm>
            <a:off x="224852" y="4869656"/>
            <a:ext cx="8919149" cy="230833"/>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1100" u="none" cap="none" strike="noStrike">
                <a:solidFill>
                  <a:schemeClr val="lt1"/>
                </a:solidFill>
                <a:latin typeface="Calibri"/>
                <a:ea typeface="Calibri"/>
                <a:cs typeface="Calibri"/>
                <a:sym typeface="Calibri"/>
              </a:rPr>
              <a:t>National Association of Counties | www.NACo.org | May 2021 | </a:t>
            </a:r>
            <a:fld id="{00000000-1234-1234-1234-123412341234}" type="slidenum">
              <a:rPr b="0" i="0" lang="en" sz="1100" u="none" cap="none" strike="noStrike">
                <a:solidFill>
                  <a:schemeClr val="lt1"/>
                </a:solidFill>
                <a:latin typeface="Calibri"/>
                <a:ea typeface="Calibri"/>
                <a:cs typeface="Calibri"/>
                <a:sym typeface="Calibri"/>
              </a:rPr>
              <a:t>‹#›</a:t>
            </a:fld>
            <a:r>
              <a:rPr b="0" i="0" lang="en" sz="1100" u="none" cap="none" strike="noStrike">
                <a:solidFill>
                  <a:schemeClr val="lt1"/>
                </a:solidFill>
                <a:latin typeface="Calibri"/>
                <a:ea typeface="Calibri"/>
                <a:cs typeface="Calibri"/>
                <a:sym typeface="Calibri"/>
              </a:rPr>
              <a:t> </a:t>
            </a:r>
            <a:endParaRPr b="0" i="0" sz="1400" u="none" cap="none" strike="noStrike">
              <a:solidFill>
                <a:schemeClr val="lt1"/>
              </a:solidFill>
              <a:latin typeface="Libre Franklin"/>
              <a:ea typeface="Libre Franklin"/>
              <a:cs typeface="Libre Franklin"/>
              <a:sym typeface="Libre Franklin"/>
            </a:endParaRPr>
          </a:p>
        </p:txBody>
      </p:sp>
      <p:sp>
        <p:nvSpPr>
          <p:cNvPr id="605" name="Google Shape;605;p99"/>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pic>
        <p:nvPicPr>
          <p:cNvPr id="606" name="Google Shape;606;p99">
            <a:hlinkClick r:id="rId3"/>
          </p:cNvPr>
          <p:cNvPicPr preferRelativeResize="0"/>
          <p:nvPr/>
        </p:nvPicPr>
        <p:blipFill>
          <a:blip r:embed="rId4">
            <a:alphaModFix/>
          </a:blip>
          <a:stretch>
            <a:fillRect/>
          </a:stretch>
        </p:blipFill>
        <p:spPr>
          <a:xfrm>
            <a:off x="5260776" y="1086451"/>
            <a:ext cx="3168824" cy="3112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0" name="Shape 610"/>
        <p:cNvGrpSpPr/>
        <p:nvPr/>
      </p:nvGrpSpPr>
      <p:grpSpPr>
        <a:xfrm>
          <a:off x="0" y="0"/>
          <a:ext cx="0" cy="0"/>
          <a:chOff x="0" y="0"/>
          <a:chExt cx="0" cy="0"/>
        </a:xfrm>
      </p:grpSpPr>
      <p:sp>
        <p:nvSpPr>
          <p:cNvPr id="611" name="Google Shape;611;p100"/>
          <p:cNvSpPr txBox="1"/>
          <p:nvPr/>
        </p:nvSpPr>
        <p:spPr>
          <a:xfrm>
            <a:off x="0" y="979201"/>
            <a:ext cx="5215891" cy="3778538"/>
          </a:xfrm>
          <a:prstGeom prst="rect">
            <a:avLst/>
          </a:prstGeom>
          <a:solidFill>
            <a:srgbClr val="DDEAF6"/>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2" name="Google Shape;612;p100"/>
          <p:cNvSpPr/>
          <p:nvPr/>
        </p:nvSpPr>
        <p:spPr>
          <a:xfrm>
            <a:off x="339089" y="1691018"/>
            <a:ext cx="4572000" cy="2922531"/>
          </a:xfrm>
          <a:prstGeom prst="rect">
            <a:avLst/>
          </a:prstGeom>
          <a:noFill/>
          <a:ln>
            <a:noFill/>
          </a:ln>
        </p:spPr>
        <p:txBody>
          <a:bodyPr anchorCtr="0" anchor="t" bIns="34275" lIns="68575" spcFirstLastPara="1" rIns="68575" wrap="square" tIns="34275">
            <a:noAutofit/>
          </a:bodyPr>
          <a:lstStyle/>
          <a:p>
            <a:pPr indent="-209550" lvl="0" marL="215900" marR="0" rtl="0" algn="l">
              <a:lnSpc>
                <a:spcPct val="107000"/>
              </a:lnSpc>
              <a:spcBef>
                <a:spcPts val="0"/>
              </a:spcBef>
              <a:spcAft>
                <a:spcPts val="0"/>
              </a:spcAft>
              <a:buClr>
                <a:srgbClr val="000000"/>
              </a:buClr>
              <a:buSzPts val="1500"/>
              <a:buFont typeface="Libre Franklin"/>
              <a:buChar char="-"/>
            </a:pPr>
            <a:r>
              <a:rPr b="0" i="0" lang="en" sz="1500" u="none" cap="none" strike="noStrike">
                <a:solidFill>
                  <a:srgbClr val="000000"/>
                </a:solidFill>
                <a:latin typeface="Libre Franklin"/>
                <a:ea typeface="Libre Franklin"/>
                <a:cs typeface="Libre Franklin"/>
                <a:sym typeface="Libre Franklin"/>
              </a:rPr>
              <a:t>County executive has </a:t>
            </a:r>
            <a:r>
              <a:rPr b="0" i="0" lang="en" sz="1500" u="sng" cap="none" strike="noStrike">
                <a:solidFill>
                  <a:schemeClr val="hlink"/>
                </a:solidFill>
                <a:latin typeface="Libre Franklin"/>
                <a:ea typeface="Libre Franklin"/>
                <a:cs typeface="Libre Franklin"/>
                <a:sym typeface="Libre Franklin"/>
                <a:hlinkClick r:id="rId4"/>
              </a:rPr>
              <a:t>proposed $500,000 </a:t>
            </a:r>
            <a:r>
              <a:rPr b="0" i="0" lang="en" sz="1500" u="none" cap="none" strike="noStrike">
                <a:solidFill>
                  <a:srgbClr val="000000"/>
                </a:solidFill>
                <a:latin typeface="Libre Franklin"/>
                <a:ea typeface="Libre Franklin"/>
                <a:cs typeface="Libre Franklin"/>
                <a:sym typeface="Libre Franklin"/>
              </a:rPr>
              <a:t>for urgent summer learning programs</a:t>
            </a:r>
            <a:endParaRPr sz="1100"/>
          </a:p>
          <a:p>
            <a:pPr indent="-209550" lvl="0" marL="215900" marR="0" rtl="0" algn="l">
              <a:lnSpc>
                <a:spcPct val="107000"/>
              </a:lnSpc>
              <a:spcBef>
                <a:spcPts val="600"/>
              </a:spcBef>
              <a:spcAft>
                <a:spcPts val="0"/>
              </a:spcAft>
              <a:buClr>
                <a:srgbClr val="000000"/>
              </a:buClr>
              <a:buSzPts val="1500"/>
              <a:buFont typeface="Libre Franklin"/>
              <a:buChar char="-"/>
            </a:pPr>
            <a:r>
              <a:rPr b="0" i="0" lang="en" sz="1500" u="none" cap="none" strike="noStrike">
                <a:solidFill>
                  <a:srgbClr val="000000"/>
                </a:solidFill>
                <a:latin typeface="Libre Franklin"/>
                <a:ea typeface="Libre Franklin"/>
                <a:cs typeface="Libre Franklin"/>
                <a:sym typeface="Libre Franklin"/>
              </a:rPr>
              <a:t>Would involve collaboration with the Red Clay Freedom School, which provides summer and afterschool enrichment to support K-12 students, and Reading Assist, which provides intensive services for at-risk children facing reading challenges</a:t>
            </a:r>
            <a:endParaRPr sz="1100"/>
          </a:p>
          <a:p>
            <a:pPr indent="-209550" lvl="0" marL="215900" marR="0" rtl="0" algn="l">
              <a:lnSpc>
                <a:spcPct val="107000"/>
              </a:lnSpc>
              <a:spcBef>
                <a:spcPts val="600"/>
              </a:spcBef>
              <a:spcAft>
                <a:spcPts val="0"/>
              </a:spcAft>
              <a:buClr>
                <a:srgbClr val="000000"/>
              </a:buClr>
              <a:buSzPts val="1500"/>
              <a:buFont typeface="Libre Franklin"/>
              <a:buChar char="-"/>
            </a:pPr>
            <a:r>
              <a:rPr b="0" i="0" lang="en" sz="1500" u="none" cap="none" strike="noStrike">
                <a:solidFill>
                  <a:srgbClr val="000000"/>
                </a:solidFill>
                <a:latin typeface="Libre Franklin"/>
                <a:ea typeface="Libre Franklin"/>
                <a:cs typeface="Libre Franklin"/>
                <a:sym typeface="Libre Franklin"/>
              </a:rPr>
              <a:t>New Castle County will have task force committees that will recommend investments to the County, drawing on community feedback</a:t>
            </a:r>
            <a:br>
              <a:rPr b="0" i="0" lang="en" sz="1500" u="none" cap="none" strike="noStrike">
                <a:solidFill>
                  <a:srgbClr val="000000"/>
                </a:solidFill>
                <a:latin typeface="Libre Franklin"/>
                <a:ea typeface="Libre Franklin"/>
                <a:cs typeface="Libre Franklin"/>
                <a:sym typeface="Libre Franklin"/>
              </a:rPr>
            </a:br>
            <a:endParaRPr b="0" i="0" sz="1500" u="none" cap="none" strike="noStrike">
              <a:solidFill>
                <a:srgbClr val="000000"/>
              </a:solidFill>
              <a:latin typeface="Libre Franklin"/>
              <a:ea typeface="Libre Franklin"/>
              <a:cs typeface="Libre Franklin"/>
              <a:sym typeface="Libre Franklin"/>
            </a:endParaRPr>
          </a:p>
        </p:txBody>
      </p:sp>
      <p:sp>
        <p:nvSpPr>
          <p:cNvPr id="613" name="Google Shape;613;p100"/>
          <p:cNvSpPr txBox="1"/>
          <p:nvPr/>
        </p:nvSpPr>
        <p:spPr>
          <a:xfrm flipH="1">
            <a:off x="339089" y="979201"/>
            <a:ext cx="5215891" cy="4154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300"/>
              <a:buFont typeface="Libre Franklin Thin"/>
              <a:buNone/>
            </a:pPr>
            <a:r>
              <a:rPr b="0" i="0" lang="en" sz="2300" u="none" cap="none" strike="noStrike">
                <a:solidFill>
                  <a:srgbClr val="000000"/>
                </a:solidFill>
                <a:latin typeface="Libre Franklin Thin"/>
                <a:ea typeface="Libre Franklin Thin"/>
                <a:cs typeface="Libre Franklin Thin"/>
                <a:sym typeface="Libre Franklin Thin"/>
              </a:rPr>
              <a:t>NEW CASTLE COUNTY, DEL.</a:t>
            </a:r>
            <a:endParaRPr sz="1100"/>
          </a:p>
        </p:txBody>
      </p:sp>
      <p:sp>
        <p:nvSpPr>
          <p:cNvPr id="614" name="Google Shape;614;p100"/>
          <p:cNvSpPr txBox="1"/>
          <p:nvPr/>
        </p:nvSpPr>
        <p:spPr>
          <a:xfrm>
            <a:off x="339089" y="1349056"/>
            <a:ext cx="138548" cy="30008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500"/>
              <a:buFont typeface="Calibri"/>
              <a:buNone/>
            </a:pPr>
            <a:r>
              <a:t/>
            </a:r>
            <a:endParaRPr b="1" i="0" sz="1500" u="none" cap="none" strike="noStrike">
              <a:solidFill>
                <a:srgbClr val="000000"/>
              </a:solidFill>
              <a:latin typeface="Libre Franklin"/>
              <a:ea typeface="Libre Franklin"/>
              <a:cs typeface="Libre Franklin"/>
              <a:sym typeface="Libre Franklin"/>
            </a:endParaRPr>
          </a:p>
        </p:txBody>
      </p:sp>
      <p:sp>
        <p:nvSpPr>
          <p:cNvPr id="615" name="Google Shape;615;p100"/>
          <p:cNvSpPr txBox="1"/>
          <p:nvPr/>
        </p:nvSpPr>
        <p:spPr>
          <a:xfrm>
            <a:off x="339105" y="1349050"/>
            <a:ext cx="3021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Libre Franklin"/>
              <a:buNone/>
            </a:pPr>
            <a:r>
              <a:rPr b="0" i="0" lang="en" sz="1500" u="none" cap="none" strike="noStrike">
                <a:solidFill>
                  <a:srgbClr val="000000"/>
                </a:solidFill>
                <a:latin typeface="Libre Franklin"/>
                <a:ea typeface="Libre Franklin"/>
                <a:cs typeface="Libre Franklin"/>
                <a:sym typeface="Libre Franklin"/>
              </a:rPr>
              <a:t>ALLOCATION: $108.5 M</a:t>
            </a:r>
            <a:endParaRPr sz="1100"/>
          </a:p>
        </p:txBody>
      </p:sp>
      <p:sp>
        <p:nvSpPr>
          <p:cNvPr id="616" name="Google Shape;616;p100"/>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pic>
        <p:nvPicPr>
          <p:cNvPr id="617" name="Google Shape;617;p100"/>
          <p:cNvPicPr preferRelativeResize="0"/>
          <p:nvPr/>
        </p:nvPicPr>
        <p:blipFill rotWithShape="1">
          <a:blip r:embed="rId5">
            <a:alphaModFix/>
          </a:blip>
          <a:srcRect b="0" l="0" r="0" t="0"/>
          <a:stretch/>
        </p:blipFill>
        <p:spPr>
          <a:xfrm>
            <a:off x="5663547" y="1004903"/>
            <a:ext cx="2919427" cy="37785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500"/>
              <a:t>Speakers</a:t>
            </a:r>
            <a:endParaRPr sz="3500"/>
          </a:p>
        </p:txBody>
      </p:sp>
      <p:sp>
        <p:nvSpPr>
          <p:cNvPr id="417" name="Google Shape;417;p74"/>
          <p:cNvSpPr txBox="1"/>
          <p:nvPr/>
        </p:nvSpPr>
        <p:spPr>
          <a:xfrm>
            <a:off x="1816101" y="2876575"/>
            <a:ext cx="183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Gislene Tasayco </a:t>
            </a:r>
            <a:r>
              <a:rPr lang="en"/>
              <a:t>Senior Associate,</a:t>
            </a:r>
            <a:r>
              <a:rPr b="1" lang="en"/>
              <a:t> </a:t>
            </a:r>
            <a:r>
              <a:rPr lang="en"/>
              <a:t>National League of Cities</a:t>
            </a:r>
            <a:endParaRPr/>
          </a:p>
        </p:txBody>
      </p:sp>
      <p:sp>
        <p:nvSpPr>
          <p:cNvPr id="418" name="Google Shape;418;p74"/>
          <p:cNvSpPr txBox="1"/>
          <p:nvPr/>
        </p:nvSpPr>
        <p:spPr>
          <a:xfrm>
            <a:off x="176500" y="2876575"/>
            <a:ext cx="1702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Kari Denissen Cunnien</a:t>
            </a:r>
            <a:endParaRPr b="1"/>
          </a:p>
          <a:p>
            <a:pPr indent="0" lvl="0" marL="0" rtl="0" algn="l">
              <a:spcBef>
                <a:spcPts val="0"/>
              </a:spcBef>
              <a:spcAft>
                <a:spcPts val="0"/>
              </a:spcAft>
              <a:buNone/>
            </a:pPr>
            <a:r>
              <a:rPr lang="en"/>
              <a:t>Executive Director,</a:t>
            </a:r>
            <a:endParaRPr/>
          </a:p>
          <a:p>
            <a:pPr indent="0" lvl="0" marL="0" rtl="0" algn="l">
              <a:spcBef>
                <a:spcPts val="0"/>
              </a:spcBef>
              <a:spcAft>
                <a:spcPts val="0"/>
              </a:spcAft>
              <a:buNone/>
            </a:pPr>
            <a:r>
              <a:rPr lang="en"/>
              <a:t>Ignite Afterschool</a:t>
            </a:r>
            <a:endParaRPr/>
          </a:p>
        </p:txBody>
      </p:sp>
      <p:sp>
        <p:nvSpPr>
          <p:cNvPr id="419" name="Google Shape;419;p74"/>
          <p:cNvSpPr txBox="1"/>
          <p:nvPr/>
        </p:nvSpPr>
        <p:spPr>
          <a:xfrm>
            <a:off x="834025" y="4631825"/>
            <a:ext cx="7420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Speaker Bios and Presentation Slides can be found on webinar registration page (see link in chat or </a:t>
            </a:r>
            <a:r>
              <a:rPr lang="en" u="sng">
                <a:solidFill>
                  <a:schemeClr val="hlink"/>
                </a:solidFill>
                <a:hlinkClick r:id="rId3"/>
              </a:rPr>
              <a:t>www.afterschoolalliance.org/webinars</a:t>
            </a:r>
            <a:r>
              <a:rPr lang="en"/>
              <a:t> </a:t>
            </a:r>
            <a:endParaRPr/>
          </a:p>
        </p:txBody>
      </p:sp>
      <p:sp>
        <p:nvSpPr>
          <p:cNvPr id="420" name="Google Shape;420;p74"/>
          <p:cNvSpPr txBox="1"/>
          <p:nvPr/>
        </p:nvSpPr>
        <p:spPr>
          <a:xfrm>
            <a:off x="3522588" y="2918025"/>
            <a:ext cx="1471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Wil Pinkney Jr. </a:t>
            </a:r>
            <a:r>
              <a:rPr lang="en"/>
              <a:t>Director of Children, Youth, &amp; Families, Mayor's Office of St. Louis</a:t>
            </a:r>
            <a:endParaRPr/>
          </a:p>
        </p:txBody>
      </p:sp>
      <p:sp>
        <p:nvSpPr>
          <p:cNvPr id="421" name="Google Shape;421;p74"/>
          <p:cNvSpPr txBox="1"/>
          <p:nvPr/>
        </p:nvSpPr>
        <p:spPr>
          <a:xfrm>
            <a:off x="5162100" y="2876575"/>
            <a:ext cx="183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Rachel Mackey</a:t>
            </a:r>
            <a:endParaRPr b="1"/>
          </a:p>
          <a:p>
            <a:pPr indent="0" lvl="0" marL="0" rtl="0" algn="l">
              <a:spcBef>
                <a:spcPts val="0"/>
              </a:spcBef>
              <a:spcAft>
                <a:spcPts val="0"/>
              </a:spcAft>
              <a:buNone/>
            </a:pPr>
            <a:r>
              <a:rPr lang="en"/>
              <a:t>Associate Legislative Director, </a:t>
            </a:r>
            <a:endParaRPr/>
          </a:p>
          <a:p>
            <a:pPr indent="0" lvl="0" marL="0" rtl="0" algn="l">
              <a:spcBef>
                <a:spcPts val="0"/>
              </a:spcBef>
              <a:spcAft>
                <a:spcPts val="0"/>
              </a:spcAft>
              <a:buNone/>
            </a:pPr>
            <a:r>
              <a:rPr lang="en"/>
              <a:t>National Association of Counties</a:t>
            </a:r>
            <a:endParaRPr/>
          </a:p>
        </p:txBody>
      </p:sp>
      <p:sp>
        <p:nvSpPr>
          <p:cNvPr id="422" name="Google Shape;422;p74"/>
          <p:cNvSpPr txBox="1"/>
          <p:nvPr/>
        </p:nvSpPr>
        <p:spPr>
          <a:xfrm>
            <a:off x="6992100" y="2901675"/>
            <a:ext cx="2007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Erik Peterson  </a:t>
            </a:r>
            <a:endParaRPr b="1"/>
          </a:p>
          <a:p>
            <a:pPr indent="0" lvl="0" marL="0" rtl="0" algn="l">
              <a:spcBef>
                <a:spcPts val="0"/>
              </a:spcBef>
              <a:spcAft>
                <a:spcPts val="0"/>
              </a:spcAft>
              <a:buNone/>
            </a:pPr>
            <a:r>
              <a:rPr lang="en"/>
              <a:t>Senior Vice President,</a:t>
            </a:r>
            <a:endParaRPr/>
          </a:p>
          <a:p>
            <a:pPr indent="0" lvl="0" marL="0" rtl="0" algn="l">
              <a:spcBef>
                <a:spcPts val="0"/>
              </a:spcBef>
              <a:spcAft>
                <a:spcPts val="0"/>
              </a:spcAft>
              <a:buNone/>
            </a:pPr>
            <a:r>
              <a:rPr lang="en"/>
              <a:t>Afterschool Alliance</a:t>
            </a:r>
            <a:endParaRPr/>
          </a:p>
        </p:txBody>
      </p:sp>
      <p:pic>
        <p:nvPicPr>
          <p:cNvPr id="423" name="Google Shape;423;p74"/>
          <p:cNvPicPr preferRelativeResize="0"/>
          <p:nvPr/>
        </p:nvPicPr>
        <p:blipFill>
          <a:blip r:embed="rId4">
            <a:alphaModFix/>
          </a:blip>
          <a:stretch>
            <a:fillRect/>
          </a:stretch>
        </p:blipFill>
        <p:spPr>
          <a:xfrm>
            <a:off x="219045" y="1546045"/>
            <a:ext cx="1266450" cy="1266450"/>
          </a:xfrm>
          <a:prstGeom prst="rect">
            <a:avLst/>
          </a:prstGeom>
          <a:noFill/>
          <a:ln>
            <a:noFill/>
          </a:ln>
        </p:spPr>
      </p:pic>
      <p:pic>
        <p:nvPicPr>
          <p:cNvPr id="424" name="Google Shape;424;p74"/>
          <p:cNvPicPr preferRelativeResize="0"/>
          <p:nvPr/>
        </p:nvPicPr>
        <p:blipFill>
          <a:blip r:embed="rId5">
            <a:alphaModFix/>
          </a:blip>
          <a:stretch>
            <a:fillRect/>
          </a:stretch>
        </p:blipFill>
        <p:spPr>
          <a:xfrm>
            <a:off x="1879000" y="1504900"/>
            <a:ext cx="1106375" cy="1348750"/>
          </a:xfrm>
          <a:prstGeom prst="rect">
            <a:avLst/>
          </a:prstGeom>
          <a:noFill/>
          <a:ln>
            <a:noFill/>
          </a:ln>
        </p:spPr>
      </p:pic>
      <p:pic>
        <p:nvPicPr>
          <p:cNvPr id="425" name="Google Shape;425;p74"/>
          <p:cNvPicPr preferRelativeResize="0"/>
          <p:nvPr/>
        </p:nvPicPr>
        <p:blipFill>
          <a:blip r:embed="rId6">
            <a:alphaModFix/>
          </a:blip>
          <a:stretch>
            <a:fillRect/>
          </a:stretch>
        </p:blipFill>
        <p:spPr>
          <a:xfrm>
            <a:off x="3585587" y="1440525"/>
            <a:ext cx="1106375" cy="1477500"/>
          </a:xfrm>
          <a:prstGeom prst="rect">
            <a:avLst/>
          </a:prstGeom>
          <a:noFill/>
          <a:ln>
            <a:noFill/>
          </a:ln>
        </p:spPr>
      </p:pic>
      <p:pic>
        <p:nvPicPr>
          <p:cNvPr id="426" name="Google Shape;426;p74"/>
          <p:cNvPicPr preferRelativeResize="0"/>
          <p:nvPr/>
        </p:nvPicPr>
        <p:blipFill>
          <a:blip r:embed="rId7">
            <a:alphaModFix/>
          </a:blip>
          <a:stretch>
            <a:fillRect/>
          </a:stretch>
        </p:blipFill>
        <p:spPr>
          <a:xfrm>
            <a:off x="5126225" y="1436425"/>
            <a:ext cx="1471800" cy="1465255"/>
          </a:xfrm>
          <a:prstGeom prst="rect">
            <a:avLst/>
          </a:prstGeom>
          <a:noFill/>
          <a:ln>
            <a:noFill/>
          </a:ln>
        </p:spPr>
      </p:pic>
      <p:pic>
        <p:nvPicPr>
          <p:cNvPr id="427" name="Google Shape;427;p74"/>
          <p:cNvPicPr preferRelativeResize="0"/>
          <p:nvPr/>
        </p:nvPicPr>
        <p:blipFill>
          <a:blip r:embed="rId8">
            <a:alphaModFix/>
          </a:blip>
          <a:stretch>
            <a:fillRect/>
          </a:stretch>
        </p:blipFill>
        <p:spPr>
          <a:xfrm>
            <a:off x="7084870" y="1440520"/>
            <a:ext cx="1183177" cy="1477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1" name="Shape 621"/>
        <p:cNvGrpSpPr/>
        <p:nvPr/>
      </p:nvGrpSpPr>
      <p:grpSpPr>
        <a:xfrm>
          <a:off x="0" y="0"/>
          <a:ext cx="0" cy="0"/>
          <a:chOff x="0" y="0"/>
          <a:chExt cx="0" cy="0"/>
        </a:xfrm>
      </p:grpSpPr>
      <p:sp>
        <p:nvSpPr>
          <p:cNvPr id="622" name="Google Shape;622;p101"/>
          <p:cNvSpPr txBox="1"/>
          <p:nvPr/>
        </p:nvSpPr>
        <p:spPr>
          <a:xfrm>
            <a:off x="0" y="979201"/>
            <a:ext cx="5250178" cy="3941142"/>
          </a:xfrm>
          <a:prstGeom prst="rect">
            <a:avLst/>
          </a:prstGeom>
          <a:solidFill>
            <a:srgbClr val="DDEAF6"/>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3" name="Google Shape;623;p101"/>
          <p:cNvSpPr/>
          <p:nvPr/>
        </p:nvSpPr>
        <p:spPr>
          <a:xfrm>
            <a:off x="339089" y="1691018"/>
            <a:ext cx="4572000" cy="1911629"/>
          </a:xfrm>
          <a:prstGeom prst="rect">
            <a:avLst/>
          </a:prstGeom>
          <a:noFill/>
          <a:ln>
            <a:noFill/>
          </a:ln>
        </p:spPr>
        <p:txBody>
          <a:bodyPr anchorCtr="0" anchor="t" bIns="34275" lIns="68575" spcFirstLastPara="1" rIns="68575" wrap="square" tIns="34275">
            <a:noAutofit/>
          </a:bodyPr>
          <a:lstStyle/>
          <a:p>
            <a:pPr indent="-209550" lvl="0" marL="215900" marR="0" rtl="0" algn="l">
              <a:lnSpc>
                <a:spcPct val="107000"/>
              </a:lnSpc>
              <a:spcBef>
                <a:spcPts val="0"/>
              </a:spcBef>
              <a:spcAft>
                <a:spcPts val="0"/>
              </a:spcAft>
              <a:buClr>
                <a:srgbClr val="000000"/>
              </a:buClr>
              <a:buSzPts val="1500"/>
              <a:buFont typeface="Libre Franklin"/>
              <a:buChar char="-"/>
            </a:pPr>
            <a:r>
              <a:rPr b="0" i="0" lang="en" sz="1500" u="none" cap="none" strike="noStrike">
                <a:solidFill>
                  <a:srgbClr val="000000"/>
                </a:solidFill>
                <a:latin typeface="Libre Franklin"/>
                <a:ea typeface="Libre Franklin"/>
                <a:cs typeface="Libre Franklin"/>
                <a:sym typeface="Libre Franklin"/>
              </a:rPr>
              <a:t>$5.4 million for wrap-around supports for youth and families, including </a:t>
            </a:r>
            <a:r>
              <a:rPr b="0" i="0" lang="en" sz="1500" u="none" cap="none" strike="noStrike">
                <a:solidFill>
                  <a:schemeClr val="dk1"/>
                </a:solidFill>
                <a:latin typeface="Libre Franklin"/>
                <a:ea typeface="Libre Franklin"/>
                <a:cs typeface="Libre Franklin"/>
                <a:sym typeface="Libre Franklin"/>
              </a:rPr>
              <a:t>enhanced funding for the Schools Uniting Neighborhood (SUN) Community Schools program to provide enrichment and learning during the summer</a:t>
            </a:r>
            <a:endParaRPr sz="1100"/>
          </a:p>
          <a:p>
            <a:pPr indent="-209550" lvl="0" marL="215900" marR="0" rtl="0" algn="l">
              <a:lnSpc>
                <a:spcPct val="107000"/>
              </a:lnSpc>
              <a:spcBef>
                <a:spcPts val="600"/>
              </a:spcBef>
              <a:spcAft>
                <a:spcPts val="0"/>
              </a:spcAft>
              <a:buClr>
                <a:srgbClr val="7030A0"/>
              </a:buClr>
              <a:buSzPts val="1500"/>
              <a:buFont typeface="Libre Franklin"/>
              <a:buChar char="-"/>
            </a:pPr>
            <a:r>
              <a:rPr b="0" i="0" lang="en" sz="1500" u="sng" cap="none" strike="noStrike">
                <a:solidFill>
                  <a:schemeClr val="hlink"/>
                </a:solidFill>
                <a:latin typeface="Libre Franklin"/>
                <a:ea typeface="Libre Franklin"/>
                <a:cs typeface="Libre Franklin"/>
                <a:sym typeface="Libre Franklin"/>
                <a:hlinkClick r:id="rId4"/>
              </a:rPr>
              <a:t>Learn more here</a:t>
            </a:r>
            <a:endParaRPr b="0" i="0" sz="1500" u="none" cap="none" strike="noStrike">
              <a:solidFill>
                <a:srgbClr val="7030A0"/>
              </a:solidFill>
              <a:latin typeface="Libre Franklin"/>
              <a:ea typeface="Libre Franklin"/>
              <a:cs typeface="Libre Franklin"/>
              <a:sym typeface="Libre Franklin"/>
            </a:endParaRPr>
          </a:p>
          <a:p>
            <a:pPr indent="0" lvl="0" marL="0" marR="0" rtl="0" algn="l">
              <a:lnSpc>
                <a:spcPct val="107000"/>
              </a:lnSpc>
              <a:spcBef>
                <a:spcPts val="600"/>
              </a:spcBef>
              <a:spcAft>
                <a:spcPts val="0"/>
              </a:spcAft>
              <a:buNone/>
            </a:pPr>
            <a:r>
              <a:t/>
            </a:r>
            <a:endParaRPr b="0" i="0" sz="1400" u="none" cap="none" strike="noStrike">
              <a:solidFill>
                <a:srgbClr val="000000"/>
              </a:solidFill>
              <a:latin typeface="Libre Franklin"/>
              <a:ea typeface="Libre Franklin"/>
              <a:cs typeface="Libre Franklin"/>
              <a:sym typeface="Libre Franklin"/>
            </a:endParaRPr>
          </a:p>
        </p:txBody>
      </p:sp>
      <p:sp>
        <p:nvSpPr>
          <p:cNvPr id="624" name="Google Shape;624;p101"/>
          <p:cNvSpPr txBox="1"/>
          <p:nvPr/>
        </p:nvSpPr>
        <p:spPr>
          <a:xfrm flipH="1">
            <a:off x="339089" y="979201"/>
            <a:ext cx="5215891" cy="4154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300"/>
              <a:buFont typeface="Libre Franklin Thin"/>
              <a:buNone/>
            </a:pPr>
            <a:r>
              <a:rPr b="0" i="0" lang="en" sz="2300" u="none" cap="none" strike="noStrike">
                <a:solidFill>
                  <a:srgbClr val="000000"/>
                </a:solidFill>
                <a:latin typeface="Libre Franklin Thin"/>
                <a:ea typeface="Libre Franklin Thin"/>
                <a:cs typeface="Libre Franklin Thin"/>
                <a:sym typeface="Libre Franklin Thin"/>
              </a:rPr>
              <a:t>MULTNOMAH COUNTY, ORE.</a:t>
            </a:r>
            <a:endParaRPr sz="1100"/>
          </a:p>
        </p:txBody>
      </p:sp>
      <p:sp>
        <p:nvSpPr>
          <p:cNvPr id="625" name="Google Shape;625;p10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888888"/>
              </a:buClr>
              <a:buSzPts val="9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
        <p:nvSpPr>
          <p:cNvPr id="626" name="Google Shape;626;p101"/>
          <p:cNvSpPr txBox="1"/>
          <p:nvPr/>
        </p:nvSpPr>
        <p:spPr>
          <a:xfrm>
            <a:off x="339089" y="1349056"/>
            <a:ext cx="138548" cy="30008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500"/>
              <a:buFont typeface="Calibri"/>
              <a:buNone/>
            </a:pPr>
            <a:r>
              <a:t/>
            </a:r>
            <a:endParaRPr b="1" i="0" sz="1500" u="none" cap="none" strike="noStrike">
              <a:solidFill>
                <a:srgbClr val="000000"/>
              </a:solidFill>
              <a:latin typeface="Libre Franklin"/>
              <a:ea typeface="Libre Franklin"/>
              <a:cs typeface="Libre Franklin"/>
              <a:sym typeface="Libre Franklin"/>
            </a:endParaRPr>
          </a:p>
        </p:txBody>
      </p:sp>
      <p:sp>
        <p:nvSpPr>
          <p:cNvPr id="627" name="Google Shape;627;p101"/>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
        <p:nvSpPr>
          <p:cNvPr id="628" name="Google Shape;628;p101"/>
          <p:cNvSpPr txBox="1"/>
          <p:nvPr/>
        </p:nvSpPr>
        <p:spPr>
          <a:xfrm>
            <a:off x="339106" y="1349050"/>
            <a:ext cx="3084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Libre Franklin"/>
              <a:buNone/>
            </a:pPr>
            <a:r>
              <a:rPr b="0" i="0" lang="en" sz="1500" u="none" cap="none" strike="noStrike">
                <a:solidFill>
                  <a:srgbClr val="000000"/>
                </a:solidFill>
                <a:latin typeface="Libre Franklin"/>
                <a:ea typeface="Libre Franklin"/>
                <a:cs typeface="Libre Franklin"/>
                <a:sym typeface="Libre Franklin"/>
              </a:rPr>
              <a:t>ALLOCATION: $157.9 M</a:t>
            </a:r>
            <a:endParaRPr sz="1100"/>
          </a:p>
        </p:txBody>
      </p:sp>
      <p:pic>
        <p:nvPicPr>
          <p:cNvPr id="629" name="Google Shape;629;p101"/>
          <p:cNvPicPr preferRelativeResize="0"/>
          <p:nvPr/>
        </p:nvPicPr>
        <p:blipFill rotWithShape="1">
          <a:blip r:embed="rId5">
            <a:alphaModFix/>
          </a:blip>
          <a:srcRect b="0" l="0" r="0" t="0"/>
          <a:stretch/>
        </p:blipFill>
        <p:spPr>
          <a:xfrm>
            <a:off x="5783187" y="1634782"/>
            <a:ext cx="2800741" cy="24863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3" name="Shape 633"/>
        <p:cNvGrpSpPr/>
        <p:nvPr/>
      </p:nvGrpSpPr>
      <p:grpSpPr>
        <a:xfrm>
          <a:off x="0" y="0"/>
          <a:ext cx="0" cy="0"/>
          <a:chOff x="0" y="0"/>
          <a:chExt cx="0" cy="0"/>
        </a:xfrm>
      </p:grpSpPr>
      <p:sp>
        <p:nvSpPr>
          <p:cNvPr id="634" name="Google Shape;634;p102"/>
          <p:cNvSpPr txBox="1"/>
          <p:nvPr/>
        </p:nvSpPr>
        <p:spPr>
          <a:xfrm>
            <a:off x="0" y="979201"/>
            <a:ext cx="5250178" cy="3941142"/>
          </a:xfrm>
          <a:prstGeom prst="rect">
            <a:avLst/>
          </a:prstGeom>
          <a:solidFill>
            <a:srgbClr val="DDEAF6"/>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5" name="Google Shape;635;p102"/>
          <p:cNvSpPr/>
          <p:nvPr/>
        </p:nvSpPr>
        <p:spPr>
          <a:xfrm>
            <a:off x="339089" y="1691018"/>
            <a:ext cx="4572000" cy="1911581"/>
          </a:xfrm>
          <a:prstGeom prst="rect">
            <a:avLst/>
          </a:prstGeom>
          <a:noFill/>
          <a:ln>
            <a:noFill/>
          </a:ln>
        </p:spPr>
        <p:txBody>
          <a:bodyPr anchorCtr="0" anchor="t" bIns="34275" lIns="68575" spcFirstLastPara="1" rIns="68575" wrap="square" tIns="34275">
            <a:noAutofit/>
          </a:bodyPr>
          <a:lstStyle/>
          <a:p>
            <a:pPr indent="-215900" lvl="0" marL="215900" marR="0" rtl="0" algn="l">
              <a:lnSpc>
                <a:spcPct val="107000"/>
              </a:lnSpc>
              <a:spcBef>
                <a:spcPts val="0"/>
              </a:spcBef>
              <a:spcAft>
                <a:spcPts val="0"/>
              </a:spcAft>
              <a:buClr>
                <a:srgbClr val="000000"/>
              </a:buClr>
              <a:buSzPts val="1800"/>
              <a:buFont typeface="Libre Franklin"/>
              <a:buChar char="-"/>
            </a:pPr>
            <a:r>
              <a:rPr b="0" i="0" lang="en" sz="1800" u="none" cap="none" strike="noStrike">
                <a:solidFill>
                  <a:srgbClr val="000000"/>
                </a:solidFill>
                <a:latin typeface="Libre Franklin"/>
                <a:ea typeface="Libre Franklin"/>
                <a:cs typeface="Libre Franklin"/>
                <a:sym typeface="Libre Franklin"/>
              </a:rPr>
              <a:t>$1.5 million for expanding summer youth programs</a:t>
            </a:r>
            <a:endParaRPr b="0" i="0" sz="1800" u="none" cap="none" strike="noStrike">
              <a:solidFill>
                <a:srgbClr val="000000"/>
              </a:solidFill>
              <a:latin typeface="Libre Franklin"/>
              <a:ea typeface="Libre Franklin"/>
              <a:cs typeface="Libre Franklin"/>
              <a:sym typeface="Libre Franklin"/>
            </a:endParaRPr>
          </a:p>
          <a:p>
            <a:pPr indent="-215900" lvl="0" marL="215900" marR="0" rtl="0" algn="l">
              <a:lnSpc>
                <a:spcPct val="107000"/>
              </a:lnSpc>
              <a:spcBef>
                <a:spcPts val="0"/>
              </a:spcBef>
              <a:spcAft>
                <a:spcPts val="0"/>
              </a:spcAft>
              <a:buClr>
                <a:srgbClr val="000000"/>
              </a:buClr>
              <a:buSzPts val="1800"/>
              <a:buFont typeface="Libre Franklin"/>
              <a:buChar char="-"/>
            </a:pPr>
            <a:r>
              <a:rPr b="0" i="0" lang="en" sz="1800" u="none" cap="none" strike="noStrike">
                <a:solidFill>
                  <a:srgbClr val="000000"/>
                </a:solidFill>
                <a:latin typeface="Libre Franklin"/>
                <a:ea typeface="Libre Franklin"/>
                <a:cs typeface="Libre Franklin"/>
                <a:sym typeface="Libre Franklin"/>
              </a:rPr>
              <a:t>$2 million to focus on youth employment in the Washington Service Corps</a:t>
            </a:r>
            <a:endParaRPr sz="1100"/>
          </a:p>
          <a:p>
            <a:pPr indent="-215900" lvl="0" marL="215900" marR="0" rtl="0" algn="l">
              <a:lnSpc>
                <a:spcPct val="107000"/>
              </a:lnSpc>
              <a:spcBef>
                <a:spcPts val="600"/>
              </a:spcBef>
              <a:spcAft>
                <a:spcPts val="0"/>
              </a:spcAft>
              <a:buClr>
                <a:srgbClr val="7030A0"/>
              </a:buClr>
              <a:buSzPts val="1800"/>
              <a:buFont typeface="Libre Franklin"/>
              <a:buChar char="-"/>
            </a:pPr>
            <a:r>
              <a:rPr b="0" i="0" lang="en" sz="1800" u="sng" cap="none" strike="noStrike">
                <a:solidFill>
                  <a:schemeClr val="hlink"/>
                </a:solidFill>
                <a:latin typeface="Libre Franklin"/>
                <a:ea typeface="Libre Franklin"/>
                <a:cs typeface="Libre Franklin"/>
                <a:sym typeface="Libre Franklin"/>
                <a:hlinkClick r:id="rId4"/>
              </a:rPr>
              <a:t>Learn more here</a:t>
            </a:r>
            <a:endParaRPr b="0" i="0" sz="1800" u="none" cap="none" strike="noStrike">
              <a:solidFill>
                <a:srgbClr val="7030A0"/>
              </a:solidFill>
              <a:latin typeface="Libre Franklin"/>
              <a:ea typeface="Libre Franklin"/>
              <a:cs typeface="Libre Franklin"/>
              <a:sym typeface="Libre Franklin"/>
            </a:endParaRPr>
          </a:p>
          <a:p>
            <a:pPr indent="0" lvl="0" marL="0" marR="0" rtl="0" algn="l">
              <a:lnSpc>
                <a:spcPct val="107000"/>
              </a:lnSpc>
              <a:spcBef>
                <a:spcPts val="600"/>
              </a:spcBef>
              <a:spcAft>
                <a:spcPts val="0"/>
              </a:spcAft>
              <a:buNone/>
            </a:pPr>
            <a:r>
              <a:t/>
            </a:r>
            <a:endParaRPr b="0" i="0" sz="1400" u="none" cap="none" strike="noStrike">
              <a:solidFill>
                <a:srgbClr val="000000"/>
              </a:solidFill>
              <a:latin typeface="Libre Franklin"/>
              <a:ea typeface="Libre Franklin"/>
              <a:cs typeface="Libre Franklin"/>
              <a:sym typeface="Libre Franklin"/>
            </a:endParaRPr>
          </a:p>
        </p:txBody>
      </p:sp>
      <p:sp>
        <p:nvSpPr>
          <p:cNvPr id="636" name="Google Shape;636;p102"/>
          <p:cNvSpPr txBox="1"/>
          <p:nvPr/>
        </p:nvSpPr>
        <p:spPr>
          <a:xfrm flipH="1">
            <a:off x="339089" y="979201"/>
            <a:ext cx="5215891" cy="4154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300"/>
              <a:buFont typeface="Libre Franklin Thin"/>
              <a:buNone/>
            </a:pPr>
            <a:r>
              <a:rPr b="0" i="0" lang="en" sz="2300" u="none" cap="none" strike="noStrike">
                <a:solidFill>
                  <a:srgbClr val="000000"/>
                </a:solidFill>
                <a:latin typeface="Libre Franklin Thin"/>
                <a:ea typeface="Libre Franklin Thin"/>
                <a:cs typeface="Libre Franklin Thin"/>
                <a:sym typeface="Libre Franklin Thin"/>
              </a:rPr>
              <a:t>PIERCE COUNTY, WASH.</a:t>
            </a:r>
            <a:endParaRPr sz="1100"/>
          </a:p>
        </p:txBody>
      </p:sp>
      <p:sp>
        <p:nvSpPr>
          <p:cNvPr id="637" name="Google Shape;637;p10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888888"/>
              </a:buClr>
              <a:buSzPts val="9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
        <p:nvSpPr>
          <p:cNvPr id="638" name="Google Shape;638;p102"/>
          <p:cNvSpPr txBox="1"/>
          <p:nvPr/>
        </p:nvSpPr>
        <p:spPr>
          <a:xfrm>
            <a:off x="339089" y="1349056"/>
            <a:ext cx="138548" cy="30008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500"/>
              <a:buFont typeface="Calibri"/>
              <a:buNone/>
            </a:pPr>
            <a:r>
              <a:t/>
            </a:r>
            <a:endParaRPr b="1" i="0" sz="1500" u="none" cap="none" strike="noStrike">
              <a:solidFill>
                <a:srgbClr val="000000"/>
              </a:solidFill>
              <a:latin typeface="Libre Franklin"/>
              <a:ea typeface="Libre Franklin"/>
              <a:cs typeface="Libre Franklin"/>
              <a:sym typeface="Libre Franklin"/>
            </a:endParaRPr>
          </a:p>
        </p:txBody>
      </p:sp>
      <p:sp>
        <p:nvSpPr>
          <p:cNvPr id="639" name="Google Shape;639;p102"/>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
        <p:nvSpPr>
          <p:cNvPr id="640" name="Google Shape;640;p102"/>
          <p:cNvSpPr txBox="1"/>
          <p:nvPr/>
        </p:nvSpPr>
        <p:spPr>
          <a:xfrm>
            <a:off x="339105" y="1349050"/>
            <a:ext cx="3021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Libre Franklin"/>
              <a:buNone/>
            </a:pPr>
            <a:r>
              <a:rPr b="0" i="0" lang="en" sz="1500" u="none" cap="none" strike="noStrike">
                <a:solidFill>
                  <a:srgbClr val="000000"/>
                </a:solidFill>
                <a:latin typeface="Libre Franklin"/>
                <a:ea typeface="Libre Franklin"/>
                <a:cs typeface="Libre Franklin"/>
                <a:sym typeface="Libre Franklin"/>
              </a:rPr>
              <a:t>ALLOCATION: $175.8 M</a:t>
            </a:r>
            <a:endParaRPr sz="1100"/>
          </a:p>
        </p:txBody>
      </p:sp>
      <p:pic>
        <p:nvPicPr>
          <p:cNvPr id="641" name="Google Shape;641;p102"/>
          <p:cNvPicPr preferRelativeResize="0"/>
          <p:nvPr/>
        </p:nvPicPr>
        <p:blipFill rotWithShape="1">
          <a:blip r:embed="rId5">
            <a:alphaModFix/>
          </a:blip>
          <a:srcRect b="0" l="0" r="0" t="0"/>
          <a:stretch/>
        </p:blipFill>
        <p:spPr>
          <a:xfrm>
            <a:off x="5554980" y="843329"/>
            <a:ext cx="3249931" cy="388609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pic>
        <p:nvPicPr>
          <p:cNvPr id="646" name="Google Shape;646;p103"/>
          <p:cNvPicPr preferRelativeResize="0"/>
          <p:nvPr/>
        </p:nvPicPr>
        <p:blipFill rotWithShape="1">
          <a:blip r:embed="rId4">
            <a:alphaModFix/>
          </a:blip>
          <a:srcRect b="0" l="0" r="0" t="0"/>
          <a:stretch/>
        </p:blipFill>
        <p:spPr>
          <a:xfrm>
            <a:off x="5376780" y="858751"/>
            <a:ext cx="3554733" cy="4164299"/>
          </a:xfrm>
          <a:prstGeom prst="rect">
            <a:avLst/>
          </a:prstGeom>
          <a:noFill/>
          <a:ln>
            <a:noFill/>
          </a:ln>
        </p:spPr>
      </p:pic>
      <p:sp>
        <p:nvSpPr>
          <p:cNvPr id="647" name="Google Shape;647;p103"/>
          <p:cNvSpPr txBox="1"/>
          <p:nvPr/>
        </p:nvSpPr>
        <p:spPr>
          <a:xfrm>
            <a:off x="0" y="979201"/>
            <a:ext cx="5250178" cy="3941142"/>
          </a:xfrm>
          <a:prstGeom prst="rect">
            <a:avLst/>
          </a:prstGeom>
          <a:solidFill>
            <a:srgbClr val="DDEAF6"/>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8" name="Google Shape;648;p103"/>
          <p:cNvSpPr/>
          <p:nvPr/>
        </p:nvSpPr>
        <p:spPr>
          <a:xfrm>
            <a:off x="339089" y="1691018"/>
            <a:ext cx="4572000" cy="2729545"/>
          </a:xfrm>
          <a:prstGeom prst="rect">
            <a:avLst/>
          </a:prstGeom>
          <a:noFill/>
          <a:ln>
            <a:noFill/>
          </a:ln>
        </p:spPr>
        <p:txBody>
          <a:bodyPr anchorCtr="0" anchor="t" bIns="34275" lIns="68575" spcFirstLastPara="1" rIns="68575" wrap="square" tIns="34275">
            <a:noAutofit/>
          </a:bodyPr>
          <a:lstStyle/>
          <a:p>
            <a:pPr indent="-209550" lvl="0" marL="215900" marR="0" rtl="0" algn="l">
              <a:lnSpc>
                <a:spcPct val="107000"/>
              </a:lnSpc>
              <a:spcBef>
                <a:spcPts val="0"/>
              </a:spcBef>
              <a:spcAft>
                <a:spcPts val="0"/>
              </a:spcAft>
              <a:buClr>
                <a:srgbClr val="000000"/>
              </a:buClr>
              <a:buSzPts val="1500"/>
              <a:buFont typeface="Libre Franklin"/>
              <a:buChar char="-"/>
            </a:pPr>
            <a:r>
              <a:rPr b="0" i="0" lang="en" sz="1500" u="none" cap="none" strike="noStrike">
                <a:solidFill>
                  <a:srgbClr val="000000"/>
                </a:solidFill>
                <a:latin typeface="Libre Franklin"/>
                <a:ea typeface="Libre Franklin"/>
                <a:cs typeface="Libre Franklin"/>
                <a:sym typeface="Libre Franklin"/>
              </a:rPr>
              <a:t>$3 million for a summer youth jobs program</a:t>
            </a:r>
            <a:endParaRPr sz="1100"/>
          </a:p>
          <a:p>
            <a:pPr indent="-209550" lvl="0" marL="215900" marR="0" rtl="0" algn="l">
              <a:lnSpc>
                <a:spcPct val="107000"/>
              </a:lnSpc>
              <a:spcBef>
                <a:spcPts val="600"/>
              </a:spcBef>
              <a:spcAft>
                <a:spcPts val="0"/>
              </a:spcAft>
              <a:buClr>
                <a:schemeClr val="dk1"/>
              </a:buClr>
              <a:buSzPts val="1500"/>
              <a:buFont typeface="Libre Franklin"/>
              <a:buChar char="-"/>
            </a:pPr>
            <a:r>
              <a:rPr b="0" i="0" lang="en" sz="1500" u="none" cap="none" strike="noStrike">
                <a:solidFill>
                  <a:schemeClr val="dk1"/>
                </a:solidFill>
                <a:latin typeface="Libre Franklin"/>
                <a:ea typeface="Libre Franklin"/>
                <a:cs typeface="Libre Franklin"/>
                <a:sym typeface="Libre Franklin"/>
              </a:rPr>
              <a:t>The Youth Employment Program is open to people 16 to 21 years old and will place them in positions in 37 county departments, including the Fort Bend County sheriff's office, behavioral health services, commissioner offices, county clerk, county judge, district attorney, fire marshal, homeland security and emergency management</a:t>
            </a:r>
            <a:endParaRPr sz="1100"/>
          </a:p>
          <a:p>
            <a:pPr indent="-209550" lvl="0" marL="215900" marR="0" rtl="0" algn="l">
              <a:lnSpc>
                <a:spcPct val="107000"/>
              </a:lnSpc>
              <a:spcBef>
                <a:spcPts val="600"/>
              </a:spcBef>
              <a:spcAft>
                <a:spcPts val="0"/>
              </a:spcAft>
              <a:buClr>
                <a:srgbClr val="7030A0"/>
              </a:buClr>
              <a:buSzPts val="1500"/>
              <a:buFont typeface="Libre Franklin"/>
              <a:buChar char="-"/>
            </a:pPr>
            <a:r>
              <a:rPr b="0" i="0" lang="en" sz="1500" u="sng" cap="none" strike="noStrike">
                <a:solidFill>
                  <a:schemeClr val="hlink"/>
                </a:solidFill>
                <a:latin typeface="Libre Franklin"/>
                <a:ea typeface="Libre Franklin"/>
                <a:cs typeface="Libre Franklin"/>
                <a:sym typeface="Libre Franklin"/>
                <a:hlinkClick r:id="rId5"/>
              </a:rPr>
              <a:t>Learn more here</a:t>
            </a:r>
            <a:endParaRPr b="0" i="0" sz="1500" u="none" cap="none" strike="noStrike">
              <a:solidFill>
                <a:srgbClr val="7030A0"/>
              </a:solidFill>
              <a:latin typeface="Libre Franklin"/>
              <a:ea typeface="Libre Franklin"/>
              <a:cs typeface="Libre Franklin"/>
              <a:sym typeface="Libre Franklin"/>
            </a:endParaRPr>
          </a:p>
          <a:p>
            <a:pPr indent="0" lvl="0" marL="0" marR="0" rtl="0" algn="l">
              <a:lnSpc>
                <a:spcPct val="107000"/>
              </a:lnSpc>
              <a:spcBef>
                <a:spcPts val="600"/>
              </a:spcBef>
              <a:spcAft>
                <a:spcPts val="0"/>
              </a:spcAft>
              <a:buNone/>
            </a:pPr>
            <a:r>
              <a:t/>
            </a:r>
            <a:endParaRPr b="0" i="0" sz="1400" u="none" cap="none" strike="noStrike">
              <a:solidFill>
                <a:srgbClr val="000000"/>
              </a:solidFill>
              <a:latin typeface="Libre Franklin"/>
              <a:ea typeface="Libre Franklin"/>
              <a:cs typeface="Libre Franklin"/>
              <a:sym typeface="Libre Franklin"/>
            </a:endParaRPr>
          </a:p>
        </p:txBody>
      </p:sp>
      <p:sp>
        <p:nvSpPr>
          <p:cNvPr id="649" name="Google Shape;649;p103"/>
          <p:cNvSpPr txBox="1"/>
          <p:nvPr/>
        </p:nvSpPr>
        <p:spPr>
          <a:xfrm flipH="1">
            <a:off x="339089" y="979201"/>
            <a:ext cx="5215891" cy="41549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300"/>
              <a:buFont typeface="Libre Franklin Thin"/>
              <a:buNone/>
            </a:pPr>
            <a:r>
              <a:rPr b="0" i="0" lang="en" sz="2300" u="none" cap="none" strike="noStrike">
                <a:solidFill>
                  <a:srgbClr val="000000"/>
                </a:solidFill>
                <a:latin typeface="Libre Franklin Thin"/>
                <a:ea typeface="Libre Franklin Thin"/>
                <a:cs typeface="Libre Franklin Thin"/>
                <a:sym typeface="Libre Franklin Thin"/>
              </a:rPr>
              <a:t>FORT BEND COUNTY, TEXAS</a:t>
            </a:r>
            <a:endParaRPr sz="1100"/>
          </a:p>
        </p:txBody>
      </p:sp>
      <p:sp>
        <p:nvSpPr>
          <p:cNvPr id="650" name="Google Shape;650;p10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888888"/>
              </a:buClr>
              <a:buSzPts val="9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
        <p:nvSpPr>
          <p:cNvPr id="651" name="Google Shape;651;p103"/>
          <p:cNvSpPr txBox="1"/>
          <p:nvPr/>
        </p:nvSpPr>
        <p:spPr>
          <a:xfrm>
            <a:off x="339089" y="1349056"/>
            <a:ext cx="138548" cy="30008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500"/>
              <a:buFont typeface="Calibri"/>
              <a:buNone/>
            </a:pPr>
            <a:r>
              <a:t/>
            </a:r>
            <a:endParaRPr b="1" i="0" sz="1500" u="none" cap="none" strike="noStrike">
              <a:solidFill>
                <a:srgbClr val="000000"/>
              </a:solidFill>
              <a:latin typeface="Libre Franklin"/>
              <a:ea typeface="Libre Franklin"/>
              <a:cs typeface="Libre Franklin"/>
              <a:sym typeface="Libre Franklin"/>
            </a:endParaRPr>
          </a:p>
        </p:txBody>
      </p:sp>
      <p:sp>
        <p:nvSpPr>
          <p:cNvPr id="652" name="Google Shape;652;p103"/>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
        <p:nvSpPr>
          <p:cNvPr id="653" name="Google Shape;653;p103"/>
          <p:cNvSpPr txBox="1"/>
          <p:nvPr/>
        </p:nvSpPr>
        <p:spPr>
          <a:xfrm>
            <a:off x="339106" y="1349050"/>
            <a:ext cx="30846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Libre Franklin"/>
              <a:buNone/>
            </a:pPr>
            <a:r>
              <a:rPr b="0" i="0" lang="en" sz="1500" u="none" cap="none" strike="noStrike">
                <a:solidFill>
                  <a:srgbClr val="000000"/>
                </a:solidFill>
                <a:latin typeface="Libre Franklin"/>
                <a:ea typeface="Libre Franklin"/>
                <a:cs typeface="Libre Franklin"/>
                <a:sym typeface="Libre Franklin"/>
              </a:rPr>
              <a:t>ALLOCATION: $157.6 M</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4"/>
          <p:cNvSpPr txBox="1"/>
          <p:nvPr>
            <p:ph type="title"/>
          </p:nvPr>
        </p:nvSpPr>
        <p:spPr>
          <a:xfrm>
            <a:off x="435893" y="0"/>
            <a:ext cx="8272212" cy="89154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rgbClr val="3F3F3F"/>
              </a:buClr>
              <a:buSzPts val="2100"/>
              <a:buFont typeface="Franklin Gothic"/>
              <a:buNone/>
            </a:pPr>
            <a:r>
              <a:rPr b="1" lang="en" sz="1600"/>
              <a:t>CONSIDERATIONS FOR LOCAL STAKEHOLDERS</a:t>
            </a:r>
            <a:endParaRPr b="1" sz="1600"/>
          </a:p>
        </p:txBody>
      </p:sp>
      <p:sp>
        <p:nvSpPr>
          <p:cNvPr id="659" name="Google Shape;659;p104"/>
          <p:cNvSpPr txBox="1"/>
          <p:nvPr>
            <p:ph idx="1" type="body"/>
          </p:nvPr>
        </p:nvSpPr>
        <p:spPr>
          <a:xfrm>
            <a:off x="435893" y="1573482"/>
            <a:ext cx="8272211" cy="2725864"/>
          </a:xfrm>
          <a:prstGeom prst="rect">
            <a:avLst/>
          </a:prstGeom>
          <a:noFill/>
          <a:ln>
            <a:noFill/>
          </a:ln>
        </p:spPr>
        <p:txBody>
          <a:bodyPr anchorCtr="0" anchor="ctr" bIns="34275" lIns="68575" spcFirstLastPara="1" rIns="68575" wrap="square" tIns="34275">
            <a:normAutofit/>
          </a:bodyPr>
          <a:lstStyle/>
          <a:p>
            <a:pPr indent="-234950" lvl="0" marL="228600" rtl="0" algn="l">
              <a:lnSpc>
                <a:spcPct val="110000"/>
              </a:lnSpc>
              <a:spcBef>
                <a:spcPts val="0"/>
              </a:spcBef>
              <a:spcAft>
                <a:spcPts val="0"/>
              </a:spcAft>
              <a:buSzPts val="1700"/>
              <a:buChar char="◼"/>
            </a:pPr>
            <a:r>
              <a:rPr lang="en" sz="1800">
                <a:solidFill>
                  <a:schemeClr val="dk1"/>
                </a:solidFill>
              </a:rPr>
              <a:t>County boards as key decision-makers</a:t>
            </a:r>
            <a:endParaRPr sz="1100"/>
          </a:p>
          <a:p>
            <a:pPr indent="-234950" lvl="0" marL="228600" rtl="0" algn="l">
              <a:lnSpc>
                <a:spcPct val="110000"/>
              </a:lnSpc>
              <a:spcBef>
                <a:spcPts val="800"/>
              </a:spcBef>
              <a:spcAft>
                <a:spcPts val="0"/>
              </a:spcAft>
              <a:buSzPts val="1700"/>
              <a:buChar char="◼"/>
            </a:pPr>
            <a:r>
              <a:rPr lang="en" sz="1800">
                <a:solidFill>
                  <a:schemeClr val="dk1"/>
                </a:solidFill>
              </a:rPr>
              <a:t>Use opportunities to provide community feedback</a:t>
            </a:r>
            <a:endParaRPr sz="1100"/>
          </a:p>
          <a:p>
            <a:pPr indent="-234950" lvl="0" marL="228600" rtl="0" algn="l">
              <a:lnSpc>
                <a:spcPct val="110000"/>
              </a:lnSpc>
              <a:spcBef>
                <a:spcPts val="800"/>
              </a:spcBef>
              <a:spcAft>
                <a:spcPts val="0"/>
              </a:spcAft>
              <a:buSzPts val="1700"/>
              <a:buChar char="◼"/>
            </a:pPr>
            <a:r>
              <a:rPr lang="en" sz="1800">
                <a:solidFill>
                  <a:schemeClr val="dk1"/>
                </a:solidFill>
              </a:rPr>
              <a:t>Coordinate with other key stakeholders receiving COVID relief dollars (</a:t>
            </a:r>
            <a:r>
              <a:rPr lang="en" sz="1800" u="sng">
                <a:solidFill>
                  <a:schemeClr val="hlink"/>
                </a:solidFill>
                <a:hlinkClick r:id="rId3"/>
              </a:rPr>
              <a:t>track funds here</a:t>
            </a:r>
            <a:r>
              <a:rPr lang="en" sz="1800">
                <a:solidFill>
                  <a:schemeClr val="dk1"/>
                </a:solidFill>
              </a:rPr>
              <a:t>)</a:t>
            </a:r>
            <a:endParaRPr sz="1100"/>
          </a:p>
          <a:p>
            <a:pPr indent="-234950" lvl="0" marL="228600" rtl="0" algn="l">
              <a:lnSpc>
                <a:spcPct val="110000"/>
              </a:lnSpc>
              <a:spcBef>
                <a:spcPts val="800"/>
              </a:spcBef>
              <a:spcAft>
                <a:spcPts val="0"/>
              </a:spcAft>
              <a:buSzPts val="1700"/>
              <a:buChar char="◼"/>
            </a:pPr>
            <a:r>
              <a:rPr lang="en" sz="1800">
                <a:solidFill>
                  <a:schemeClr val="dk1"/>
                </a:solidFill>
              </a:rPr>
              <a:t>Long-term vs. short-term investments—must be able to link back to COVID-19 pandemic</a:t>
            </a:r>
            <a:endParaRPr sz="1100"/>
          </a:p>
          <a:p>
            <a:pPr indent="-152400" lvl="0" marL="228600" rtl="0" algn="l">
              <a:lnSpc>
                <a:spcPct val="110000"/>
              </a:lnSpc>
              <a:spcBef>
                <a:spcPts val="700"/>
              </a:spcBef>
              <a:spcAft>
                <a:spcPts val="0"/>
              </a:spcAft>
              <a:buSzPts val="1200"/>
              <a:buNone/>
            </a:pPr>
            <a:r>
              <a:t/>
            </a:r>
            <a:endParaRPr sz="1300">
              <a:solidFill>
                <a:schemeClr val="dk1"/>
              </a:solidFill>
            </a:endParaRPr>
          </a:p>
          <a:p>
            <a:pPr indent="-139700" lvl="0" marL="228600" rtl="0" algn="l">
              <a:lnSpc>
                <a:spcPct val="110000"/>
              </a:lnSpc>
              <a:spcBef>
                <a:spcPts val="800"/>
              </a:spcBef>
              <a:spcAft>
                <a:spcPts val="0"/>
              </a:spcAft>
              <a:buSzPts val="1400"/>
              <a:buNone/>
            </a:pPr>
            <a:r>
              <a:t/>
            </a:r>
            <a:endParaRPr sz="1500">
              <a:solidFill>
                <a:schemeClr val="dk1"/>
              </a:solidFill>
            </a:endParaRPr>
          </a:p>
          <a:p>
            <a:pPr indent="-139700" lvl="0" marL="228600" rtl="0" algn="l">
              <a:lnSpc>
                <a:spcPct val="110000"/>
              </a:lnSpc>
              <a:spcBef>
                <a:spcPts val="800"/>
              </a:spcBef>
              <a:spcAft>
                <a:spcPts val="0"/>
              </a:spcAft>
              <a:buSzPts val="1400"/>
              <a:buNone/>
            </a:pPr>
            <a:r>
              <a:t/>
            </a:r>
            <a:endParaRPr sz="1500"/>
          </a:p>
          <a:p>
            <a:pPr indent="-139700" lvl="0" marL="228600" rtl="0" algn="l">
              <a:lnSpc>
                <a:spcPct val="110000"/>
              </a:lnSpc>
              <a:spcBef>
                <a:spcPts val="800"/>
              </a:spcBef>
              <a:spcAft>
                <a:spcPts val="0"/>
              </a:spcAft>
              <a:buSzPts val="1400"/>
              <a:buNone/>
            </a:pPr>
            <a:r>
              <a:t/>
            </a:r>
            <a:endParaRPr sz="1500"/>
          </a:p>
        </p:txBody>
      </p:sp>
      <p:sp>
        <p:nvSpPr>
          <p:cNvPr id="660" name="Google Shape;660;p104"/>
          <p:cNvSpPr txBox="1"/>
          <p:nvPr/>
        </p:nvSpPr>
        <p:spPr>
          <a:xfrm>
            <a:off x="224852" y="4869656"/>
            <a:ext cx="8919149" cy="230833"/>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1100" u="none" cap="none" strike="noStrike">
                <a:solidFill>
                  <a:schemeClr val="lt1"/>
                </a:solidFill>
                <a:latin typeface="Calibri"/>
                <a:ea typeface="Calibri"/>
                <a:cs typeface="Calibri"/>
                <a:sym typeface="Calibri"/>
              </a:rPr>
              <a:t>National Association of Counties | www.NACo.org | May 2021 | </a:t>
            </a:r>
            <a:fld id="{00000000-1234-1234-1234-123412341234}" type="slidenum">
              <a:rPr b="0" i="0" lang="en" sz="1100" u="none" cap="none" strike="noStrike">
                <a:solidFill>
                  <a:schemeClr val="lt1"/>
                </a:solidFill>
                <a:latin typeface="Calibri"/>
                <a:ea typeface="Calibri"/>
                <a:cs typeface="Calibri"/>
                <a:sym typeface="Calibri"/>
              </a:rPr>
              <a:t>‹#›</a:t>
            </a:fld>
            <a:r>
              <a:rPr b="0" i="0" lang="en" sz="1100" u="none" cap="none" strike="noStrike">
                <a:solidFill>
                  <a:schemeClr val="lt1"/>
                </a:solidFill>
                <a:latin typeface="Calibri"/>
                <a:ea typeface="Calibri"/>
                <a:cs typeface="Calibri"/>
                <a:sym typeface="Calibri"/>
              </a:rPr>
              <a:t> </a:t>
            </a:r>
            <a:endParaRPr b="0" i="0" sz="1400" u="none" cap="none" strike="noStrike">
              <a:solidFill>
                <a:schemeClr val="lt1"/>
              </a:solidFill>
              <a:latin typeface="Libre Franklin"/>
              <a:ea typeface="Libre Franklin"/>
              <a:cs typeface="Libre Franklin"/>
              <a:sym typeface="Libre Franklin"/>
            </a:endParaRPr>
          </a:p>
        </p:txBody>
      </p:sp>
      <p:sp>
        <p:nvSpPr>
          <p:cNvPr id="661" name="Google Shape;661;p104"/>
          <p:cNvSpPr txBox="1"/>
          <p:nvPr/>
        </p:nvSpPr>
        <p:spPr>
          <a:xfrm>
            <a:off x="3706" y="4809142"/>
            <a:ext cx="8919149" cy="230833"/>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Libre Franklin"/>
              <a:buNone/>
            </a:pPr>
            <a:r>
              <a:rPr b="0" i="0" lang="en" sz="1100" u="none" cap="none" strike="noStrike">
                <a:solidFill>
                  <a:srgbClr val="000000"/>
                </a:solidFill>
                <a:latin typeface="Libre Franklin"/>
                <a:ea typeface="Libre Franklin"/>
                <a:cs typeface="Libre Franklin"/>
                <a:sym typeface="Libre Franklin"/>
              </a:rPr>
              <a:t>National Association of Counties | www.NACo.org | July 2021  </a:t>
            </a:r>
            <a:endParaRPr b="0" i="0" sz="14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5"/>
          <p:cNvSpPr txBox="1"/>
          <p:nvPr>
            <p:ph idx="1" type="body"/>
          </p:nvPr>
        </p:nvSpPr>
        <p:spPr>
          <a:xfrm>
            <a:off x="137400" y="4323750"/>
            <a:ext cx="9006600" cy="819900"/>
          </a:xfrm>
          <a:prstGeom prst="rect">
            <a:avLst/>
          </a:prstGeom>
        </p:spPr>
        <p:txBody>
          <a:bodyPr anchorCtr="0" anchor="t" bIns="34275" lIns="68575" spcFirstLastPara="1" rIns="68575" wrap="square" tIns="34275">
            <a:normAutofit fontScale="70000" lnSpcReduction="20000"/>
          </a:bodyPr>
          <a:lstStyle/>
          <a:p>
            <a:pPr indent="0" lvl="0" marL="0" rtl="0" algn="ctr">
              <a:spcBef>
                <a:spcPts val="800"/>
              </a:spcBef>
              <a:spcAft>
                <a:spcPts val="0"/>
              </a:spcAft>
              <a:buNone/>
            </a:pPr>
            <a:r>
              <a:rPr b="1" lang="en"/>
              <a:t>Resources, slides, answers to questions we didn’t get to today, and presenter bios can be found on the </a:t>
            </a:r>
            <a:endParaRPr b="1"/>
          </a:p>
          <a:p>
            <a:pPr indent="0" lvl="0" marL="0" rtl="0" algn="ctr">
              <a:spcBef>
                <a:spcPts val="900"/>
              </a:spcBef>
              <a:spcAft>
                <a:spcPts val="0"/>
              </a:spcAft>
              <a:buNone/>
            </a:pPr>
            <a:r>
              <a:rPr b="1" lang="en"/>
              <a:t>Afterschool Alliance </a:t>
            </a:r>
            <a:r>
              <a:rPr b="1" lang="en" u="sng">
                <a:solidFill>
                  <a:schemeClr val="hlink"/>
                </a:solidFill>
                <a:hlinkClick r:id="rId3"/>
              </a:rPr>
              <a:t>webinar registration page</a:t>
            </a:r>
            <a:r>
              <a:rPr b="1" lang="en"/>
              <a:t> </a:t>
            </a:r>
            <a:endParaRPr b="1"/>
          </a:p>
          <a:p>
            <a:pPr indent="0" lvl="0" marL="0" rtl="0" algn="ctr">
              <a:spcBef>
                <a:spcPts val="900"/>
              </a:spcBef>
              <a:spcAft>
                <a:spcPts val="900"/>
              </a:spcAft>
              <a:buNone/>
            </a:pPr>
            <a:r>
              <a:rPr b="1" lang="en"/>
              <a:t>Email: Erik Peterson epeterson@afterschoolalliance.org</a:t>
            </a:r>
            <a:endParaRPr b="1"/>
          </a:p>
        </p:txBody>
      </p:sp>
      <p:sp>
        <p:nvSpPr>
          <p:cNvPr id="667" name="Google Shape;667;p10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Questions and Answers</a:t>
            </a:r>
            <a:endParaRPr/>
          </a:p>
        </p:txBody>
      </p:sp>
      <p:sp>
        <p:nvSpPr>
          <p:cNvPr id="668" name="Google Shape;668;p105"/>
          <p:cNvSpPr txBox="1"/>
          <p:nvPr/>
        </p:nvSpPr>
        <p:spPr>
          <a:xfrm>
            <a:off x="975900" y="3869238"/>
            <a:ext cx="7329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Bree Serif"/>
                <a:ea typeface="Bree Serif"/>
                <a:cs typeface="Bree Serif"/>
                <a:sym typeface="Bree Serif"/>
              </a:rPr>
              <a:t>Thank you for joining!</a:t>
            </a:r>
            <a:endParaRPr b="1" sz="1900">
              <a:latin typeface="Bree Serif"/>
              <a:ea typeface="Bree Serif"/>
              <a:cs typeface="Bree Serif"/>
              <a:sym typeface="Bree Serif"/>
            </a:endParaRPr>
          </a:p>
        </p:txBody>
      </p:sp>
      <p:pic>
        <p:nvPicPr>
          <p:cNvPr id="669" name="Google Shape;669;p105"/>
          <p:cNvPicPr preferRelativeResize="0"/>
          <p:nvPr/>
        </p:nvPicPr>
        <p:blipFill>
          <a:blip r:embed="rId4">
            <a:alphaModFix/>
          </a:blip>
          <a:stretch>
            <a:fillRect/>
          </a:stretch>
        </p:blipFill>
        <p:spPr>
          <a:xfrm>
            <a:off x="2959375" y="1501819"/>
            <a:ext cx="3546695" cy="236741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6"/>
          <p:cNvSpPr txBox="1"/>
          <p:nvPr>
            <p:ph idx="1" type="body"/>
          </p:nvPr>
        </p:nvSpPr>
        <p:spPr>
          <a:xfrm>
            <a:off x="628650" y="1565672"/>
            <a:ext cx="5123400" cy="2645700"/>
          </a:xfrm>
          <a:prstGeom prst="rect">
            <a:avLst/>
          </a:prstGeom>
        </p:spPr>
        <p:txBody>
          <a:bodyPr anchorCtr="0" anchor="t" bIns="34275" lIns="68575" spcFirstLastPara="1" rIns="68575" wrap="square" tIns="34275">
            <a:normAutofit/>
          </a:bodyPr>
          <a:lstStyle/>
          <a:p>
            <a:pPr indent="0" lvl="0" marL="0" rtl="0" algn="l">
              <a:spcBef>
                <a:spcPts val="800"/>
              </a:spcBef>
              <a:spcAft>
                <a:spcPts val="900"/>
              </a:spcAft>
              <a:buNone/>
            </a:pPr>
            <a:r>
              <a:t/>
            </a:r>
            <a:endParaRPr/>
          </a:p>
        </p:txBody>
      </p:sp>
      <p:sp>
        <p:nvSpPr>
          <p:cNvPr id="675" name="Google Shape;675;p10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676" name="Google Shape;676;p106"/>
          <p:cNvPicPr preferRelativeResize="0"/>
          <p:nvPr/>
        </p:nvPicPr>
        <p:blipFill>
          <a:blip r:embed="rId3">
            <a:alphaModFix/>
          </a:blip>
          <a:stretch>
            <a:fillRect/>
          </a:stretch>
        </p:blipFill>
        <p:spPr>
          <a:xfrm>
            <a:off x="57438" y="32325"/>
            <a:ext cx="9029125" cy="5078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5"/>
          <p:cNvSpPr txBox="1"/>
          <p:nvPr>
            <p:ph idx="1" type="body"/>
          </p:nvPr>
        </p:nvSpPr>
        <p:spPr>
          <a:xfrm>
            <a:off x="138200" y="1422325"/>
            <a:ext cx="8901300" cy="3621600"/>
          </a:xfrm>
          <a:prstGeom prst="rect">
            <a:avLst/>
          </a:prstGeom>
        </p:spPr>
        <p:txBody>
          <a:bodyPr anchorCtr="0" anchor="t" bIns="34275" lIns="68575" spcFirstLastPara="1" rIns="68575" wrap="square" tIns="34275">
            <a:normAutofit fontScale="85000" lnSpcReduction="20000"/>
          </a:bodyPr>
          <a:lstStyle/>
          <a:p>
            <a:pPr indent="0" lvl="0" marL="0" rtl="0" algn="l">
              <a:lnSpc>
                <a:spcPct val="120000"/>
              </a:lnSpc>
              <a:spcBef>
                <a:spcPts val="0"/>
              </a:spcBef>
              <a:spcAft>
                <a:spcPts val="0"/>
              </a:spcAft>
              <a:buClr>
                <a:schemeClr val="dk1"/>
              </a:buClr>
              <a:buSzPct val="37931"/>
              <a:buFont typeface="Arial"/>
              <a:buNone/>
            </a:pPr>
            <a:r>
              <a:rPr lang="en" sz="2900">
                <a:solidFill>
                  <a:srgbClr val="0067B1"/>
                </a:solidFill>
                <a:latin typeface="Helvetica Neue"/>
                <a:ea typeface="Helvetica Neue"/>
                <a:cs typeface="Helvetica Neue"/>
                <a:sym typeface="Helvetica Neue"/>
              </a:rPr>
              <a:t>Education funding – Elementary and Secondary School Emergency Relief (ESSER) III Fund</a:t>
            </a:r>
            <a:endParaRPr sz="29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Clr>
                <a:schemeClr val="dk1"/>
              </a:buClr>
              <a:buSzPct val="104761"/>
              <a:buFont typeface="Arial"/>
              <a:buNone/>
            </a:pPr>
            <a:r>
              <a:rPr lang="en" sz="1050">
                <a:solidFill>
                  <a:srgbClr val="0096D6"/>
                </a:solidFill>
              </a:rPr>
              <a:t>•</a:t>
            </a:r>
            <a:r>
              <a:rPr lang="en" sz="1500">
                <a:solidFill>
                  <a:srgbClr val="0067B1"/>
                </a:solidFill>
                <a:latin typeface="Helvetica Neue"/>
                <a:ea typeface="Helvetica Neue"/>
                <a:cs typeface="Helvetica Neue"/>
                <a:sym typeface="Helvetica Neue"/>
              </a:rPr>
              <a:t>$12 billion available from state education agencies (SEAs) with 7% for learning recovery, afterschool, summer</a:t>
            </a:r>
            <a:endParaRPr sz="15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None/>
            </a:pPr>
            <a:r>
              <a:rPr lang="en" sz="1050">
                <a:solidFill>
                  <a:srgbClr val="0096D6"/>
                </a:solidFill>
              </a:rPr>
              <a:t>•</a:t>
            </a:r>
            <a:r>
              <a:rPr lang="en" sz="1500">
                <a:solidFill>
                  <a:srgbClr val="0067B1"/>
                </a:solidFill>
                <a:latin typeface="Helvetica Neue"/>
                <a:ea typeface="Helvetica Neue"/>
                <a:cs typeface="Helvetica Neue"/>
                <a:sym typeface="Helvetica Neue"/>
              </a:rPr>
              <a:t>$122 billion provided to local education agencies (LEAs) with 20% for learning recovery strategies, including afterschool and summer enrichment</a:t>
            </a:r>
            <a:endParaRPr sz="15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Clr>
                <a:schemeClr val="dk1"/>
              </a:buClr>
              <a:buSzPct val="37931"/>
              <a:buFont typeface="Arial"/>
              <a:buNone/>
            </a:pPr>
            <a:r>
              <a:rPr lang="en" sz="2900">
                <a:solidFill>
                  <a:srgbClr val="0067B1"/>
                </a:solidFill>
                <a:latin typeface="Helvetica Neue"/>
                <a:ea typeface="Helvetica Neue"/>
                <a:cs typeface="Helvetica Neue"/>
                <a:sym typeface="Helvetica Neue"/>
              </a:rPr>
              <a:t>Child Care funding</a:t>
            </a:r>
            <a:endParaRPr sz="29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None/>
            </a:pPr>
            <a:r>
              <a:rPr lang="en" sz="1050">
                <a:solidFill>
                  <a:srgbClr val="0096D6"/>
                </a:solidFill>
              </a:rPr>
              <a:t>•</a:t>
            </a:r>
            <a:r>
              <a:rPr lang="en" sz="1500">
                <a:solidFill>
                  <a:srgbClr val="0067B1"/>
                </a:solidFill>
                <a:latin typeface="Helvetica Neue"/>
                <a:ea typeface="Helvetica Neue"/>
                <a:cs typeface="Helvetica Neue"/>
                <a:sym typeface="Helvetica Neue"/>
              </a:rPr>
              <a:t>$39 billion for child care, which can include school-age care, which will flow to state child care agencies </a:t>
            </a:r>
            <a:endParaRPr sz="15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Clr>
                <a:schemeClr val="dk1"/>
              </a:buClr>
              <a:buSzPct val="37931"/>
              <a:buFont typeface="Arial"/>
              <a:buNone/>
            </a:pPr>
            <a:r>
              <a:rPr lang="en" sz="2900">
                <a:solidFill>
                  <a:srgbClr val="0067B1"/>
                </a:solidFill>
                <a:latin typeface="Helvetica Neue"/>
                <a:ea typeface="Helvetica Neue"/>
                <a:cs typeface="Helvetica Neue"/>
                <a:sym typeface="Helvetica Neue"/>
              </a:rPr>
              <a:t>AmeriCorps funding</a:t>
            </a:r>
            <a:endParaRPr sz="29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None/>
            </a:pPr>
            <a:r>
              <a:rPr lang="en" sz="1050">
                <a:solidFill>
                  <a:srgbClr val="0096D6"/>
                </a:solidFill>
              </a:rPr>
              <a:t>•</a:t>
            </a:r>
            <a:r>
              <a:rPr lang="en" sz="1500">
                <a:solidFill>
                  <a:srgbClr val="0067B1"/>
                </a:solidFill>
                <a:latin typeface="Helvetica Neue"/>
                <a:ea typeface="Helvetica Neue"/>
                <a:cs typeface="Helvetica Neue"/>
                <a:sym typeface="Helvetica Neue"/>
              </a:rPr>
              <a:t>$1 billion for Corporation for National and Community Service through  AmeriCorps for AmeriCorps positions to help address learning recovery and other purposes</a:t>
            </a:r>
            <a:endParaRPr sz="15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Clr>
                <a:schemeClr val="dk1"/>
              </a:buClr>
              <a:buSzPct val="37931"/>
              <a:buFont typeface="Arial"/>
              <a:buNone/>
            </a:pPr>
            <a:r>
              <a:rPr b="1" lang="en" sz="2900">
                <a:solidFill>
                  <a:srgbClr val="0067B1"/>
                </a:solidFill>
                <a:latin typeface="Helvetica Neue"/>
                <a:ea typeface="Helvetica Neue"/>
                <a:cs typeface="Helvetica Neue"/>
                <a:sym typeface="Helvetica Neue"/>
              </a:rPr>
              <a:t>Discretionary state &amp; local government funding</a:t>
            </a:r>
            <a:endParaRPr b="1" sz="2900">
              <a:solidFill>
                <a:srgbClr val="0067B1"/>
              </a:solidFill>
              <a:latin typeface="Helvetica Neue"/>
              <a:ea typeface="Helvetica Neue"/>
              <a:cs typeface="Helvetica Neue"/>
              <a:sym typeface="Helvetica Neue"/>
            </a:endParaRPr>
          </a:p>
          <a:p>
            <a:pPr indent="0" lvl="0" marL="0" rtl="0" algn="l">
              <a:lnSpc>
                <a:spcPct val="120000"/>
              </a:lnSpc>
              <a:spcBef>
                <a:spcPts val="0"/>
              </a:spcBef>
              <a:spcAft>
                <a:spcPts val="0"/>
              </a:spcAft>
              <a:buNone/>
            </a:pPr>
            <a:r>
              <a:rPr lang="en" sz="1050">
                <a:solidFill>
                  <a:srgbClr val="0096D6"/>
                </a:solidFill>
              </a:rPr>
              <a:t>•</a:t>
            </a:r>
            <a:r>
              <a:rPr lang="en" sz="1500">
                <a:solidFill>
                  <a:srgbClr val="0067B1"/>
                </a:solidFill>
                <a:latin typeface="Helvetica Neue"/>
                <a:ea typeface="Helvetica Neue"/>
                <a:cs typeface="Helvetica Neue"/>
                <a:sym typeface="Helvetica Neue"/>
              </a:rPr>
              <a:t>$350 billion for state and local governments that can be used in part for child care and other purposes; under previous COVID relief funding, some counties funded afterschool or summer programs</a:t>
            </a:r>
            <a:endParaRPr/>
          </a:p>
        </p:txBody>
      </p:sp>
      <p:sp>
        <p:nvSpPr>
          <p:cNvPr id="433" name="Google Shape;433;p75"/>
          <p:cNvSpPr txBox="1"/>
          <p:nvPr>
            <p:ph type="title"/>
          </p:nvPr>
        </p:nvSpPr>
        <p:spPr>
          <a:xfrm>
            <a:off x="138200" y="116375"/>
            <a:ext cx="8901300" cy="9942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Clr>
                <a:schemeClr val="dk1"/>
              </a:buClr>
              <a:buSzPct val="32352"/>
              <a:buFont typeface="Arial"/>
              <a:buNone/>
            </a:pPr>
            <a:r>
              <a:rPr lang="en" sz="3400">
                <a:solidFill>
                  <a:srgbClr val="EE5427"/>
                </a:solidFill>
              </a:rPr>
              <a:t>American Rescue Plan: </a:t>
            </a:r>
            <a:endParaRPr sz="3400">
              <a:solidFill>
                <a:srgbClr val="EE5427"/>
              </a:solidFill>
            </a:endParaRPr>
          </a:p>
          <a:p>
            <a:pPr indent="0" lvl="0" marL="0" rtl="0" algn="l">
              <a:spcBef>
                <a:spcPts val="0"/>
              </a:spcBef>
              <a:spcAft>
                <a:spcPts val="0"/>
              </a:spcAft>
              <a:buNone/>
            </a:pPr>
            <a:r>
              <a:rPr lang="en" sz="2933"/>
              <a:t>Opportunities for Afterschool &amp; Summer Program Support</a:t>
            </a:r>
            <a:endParaRPr sz="2233"/>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6"/>
          <p:cNvSpPr txBox="1"/>
          <p:nvPr>
            <p:ph idx="1" type="body"/>
          </p:nvPr>
        </p:nvSpPr>
        <p:spPr>
          <a:xfrm>
            <a:off x="229775" y="1495825"/>
            <a:ext cx="4464000" cy="3380100"/>
          </a:xfrm>
          <a:prstGeom prst="rect">
            <a:avLst/>
          </a:prstGeom>
        </p:spPr>
        <p:txBody>
          <a:bodyPr anchorCtr="0" anchor="t" bIns="34275" lIns="68575" spcFirstLastPara="1" rIns="68575" wrap="square" tIns="34275">
            <a:normAutofit fontScale="92500" lnSpcReduction="20000"/>
          </a:bodyPr>
          <a:lstStyle/>
          <a:p>
            <a:pPr indent="0" lvl="0" marL="0" rtl="0" algn="l">
              <a:lnSpc>
                <a:spcPct val="115000"/>
              </a:lnSpc>
              <a:spcBef>
                <a:spcPts val="1400"/>
              </a:spcBef>
              <a:spcAft>
                <a:spcPts val="0"/>
              </a:spcAft>
              <a:buClr>
                <a:schemeClr val="dk1"/>
              </a:buClr>
              <a:buSzPct val="84615"/>
              <a:buFont typeface="Arial"/>
              <a:buNone/>
            </a:pPr>
            <a:r>
              <a:rPr b="1" lang="en" sz="1300">
                <a:solidFill>
                  <a:schemeClr val="dk1"/>
                </a:solidFill>
                <a:latin typeface="Helvetica Neue"/>
                <a:ea typeface="Helvetica Neue"/>
                <a:cs typeface="Helvetica Neue"/>
                <a:sym typeface="Helvetica Neue"/>
              </a:rPr>
              <a:t>Funding Objectives from US Dept. of Treasury:</a:t>
            </a:r>
            <a:endParaRPr b="1" sz="13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 sz="1100">
                <a:solidFill>
                  <a:schemeClr val="dk1"/>
                </a:solidFill>
                <a:latin typeface="Helvetica Neue"/>
                <a:ea typeface="Helvetica Neue"/>
                <a:cs typeface="Helvetica Neue"/>
                <a:sym typeface="Helvetica Neue"/>
              </a:rPr>
              <a:t>Support urgent COVID-19 response efforts to continue to decrease spread of the virus and bring the pandemic under control</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 sz="1100">
                <a:solidFill>
                  <a:schemeClr val="dk1"/>
                </a:solidFill>
                <a:latin typeface="Helvetica Neue"/>
                <a:ea typeface="Helvetica Neue"/>
                <a:cs typeface="Helvetica Neue"/>
                <a:sym typeface="Helvetica Neue"/>
              </a:rPr>
              <a:t>Replace lost revenue for eligible state, local, territorial, and Tribal governments to strengthen support for vital public services and help retain jobs</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 sz="1100">
                <a:solidFill>
                  <a:schemeClr val="dk1"/>
                </a:solidFill>
                <a:latin typeface="Helvetica Neue"/>
                <a:ea typeface="Helvetica Neue"/>
                <a:cs typeface="Helvetica Neue"/>
                <a:sym typeface="Helvetica Neue"/>
              </a:rPr>
              <a:t>Support immediate economic stabilization for households and businesses</a:t>
            </a:r>
            <a:endParaRPr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 sz="1100">
                <a:solidFill>
                  <a:schemeClr val="dk1"/>
                </a:solidFill>
                <a:latin typeface="Helvetica Neue"/>
                <a:ea typeface="Helvetica Neue"/>
                <a:cs typeface="Helvetica Neue"/>
                <a:sym typeface="Helvetica Neue"/>
              </a:rPr>
              <a:t>Address systemic public health and economic challenges that have contributed to the unequal impact of the pandemic</a:t>
            </a:r>
            <a:endParaRPr sz="1100">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rPr lang="en">
                <a:solidFill>
                  <a:schemeClr val="dk1"/>
                </a:solidFill>
                <a:latin typeface="Helvetica Neue"/>
                <a:ea typeface="Helvetica Neue"/>
                <a:cs typeface="Helvetica Neue"/>
                <a:sym typeface="Helvetica Neue"/>
              </a:rPr>
              <a:t>Includes: </a:t>
            </a:r>
            <a:endParaRPr>
              <a:solidFill>
                <a:schemeClr val="dk1"/>
              </a:solidFill>
              <a:latin typeface="Helvetica Neue"/>
              <a:ea typeface="Helvetica Neue"/>
              <a:cs typeface="Helvetica Neue"/>
              <a:sym typeface="Helvetica Neue"/>
            </a:endParaRPr>
          </a:p>
          <a:p>
            <a:pPr indent="0" lvl="0" marL="0" rtl="0" algn="l">
              <a:spcBef>
                <a:spcPts val="900"/>
              </a:spcBef>
              <a:spcAft>
                <a:spcPts val="900"/>
              </a:spcAft>
              <a:buNone/>
            </a:pPr>
            <a:r>
              <a:rPr lang="en" sz="1500">
                <a:solidFill>
                  <a:schemeClr val="dk1"/>
                </a:solidFill>
                <a:latin typeface="Helvetica Neue"/>
                <a:ea typeface="Helvetica Neue"/>
                <a:cs typeface="Helvetica Neue"/>
                <a:sym typeface="Helvetica Neue"/>
              </a:rPr>
              <a:t>“Evidence-based educational services and practices to address the academic needs of students, including tutoring, summer, afterschool, and other extended learning and enrichment programs”</a:t>
            </a:r>
            <a:endParaRPr>
              <a:solidFill>
                <a:schemeClr val="dk1"/>
              </a:solidFill>
              <a:latin typeface="Helvetica Neue"/>
              <a:ea typeface="Helvetica Neue"/>
              <a:cs typeface="Helvetica Neue"/>
              <a:sym typeface="Helvetica Neue"/>
            </a:endParaRPr>
          </a:p>
        </p:txBody>
      </p:sp>
      <p:sp>
        <p:nvSpPr>
          <p:cNvPr id="439" name="Google Shape;439;p7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rgbClr val="0096D6"/>
              </a:buClr>
              <a:buSzPts val="990"/>
              <a:buFont typeface="Helvetica Neue"/>
              <a:buNone/>
            </a:pPr>
            <a:r>
              <a:rPr lang="en" sz="3500"/>
              <a:t>State and Local Fiscal Recovery Funds</a:t>
            </a:r>
            <a:endParaRPr sz="2510"/>
          </a:p>
        </p:txBody>
      </p:sp>
      <p:pic>
        <p:nvPicPr>
          <p:cNvPr id="440" name="Google Shape;440;p76"/>
          <p:cNvPicPr preferRelativeResize="0"/>
          <p:nvPr/>
        </p:nvPicPr>
        <p:blipFill>
          <a:blip r:embed="rId3">
            <a:alphaModFix/>
          </a:blip>
          <a:stretch>
            <a:fillRect/>
          </a:stretch>
        </p:blipFill>
        <p:spPr>
          <a:xfrm>
            <a:off x="4777850" y="1420450"/>
            <a:ext cx="4213751" cy="3675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7"/>
          <p:cNvSpPr txBox="1"/>
          <p:nvPr>
            <p:ph idx="1" type="body"/>
          </p:nvPr>
        </p:nvSpPr>
        <p:spPr>
          <a:xfrm>
            <a:off x="3147700" y="4225025"/>
            <a:ext cx="5941200" cy="918600"/>
          </a:xfrm>
          <a:prstGeom prst="rect">
            <a:avLst/>
          </a:prstGeom>
        </p:spPr>
        <p:txBody>
          <a:bodyPr anchorCtr="0" anchor="t" bIns="34275" lIns="68575" spcFirstLastPara="1" rIns="68575" wrap="square" tIns="34275">
            <a:normAutofit/>
          </a:bodyPr>
          <a:lstStyle/>
          <a:p>
            <a:pPr indent="0" lvl="0" marL="0" rtl="0" algn="l">
              <a:lnSpc>
                <a:spcPct val="80000"/>
              </a:lnSpc>
              <a:spcBef>
                <a:spcPts val="0"/>
              </a:spcBef>
              <a:spcAft>
                <a:spcPts val="0"/>
              </a:spcAft>
              <a:buSzPts val="1018"/>
              <a:buNone/>
            </a:pPr>
            <a:r>
              <a:rPr b="1" lang="en" sz="1720">
                <a:solidFill>
                  <a:schemeClr val="dk1"/>
                </a:solidFill>
              </a:rPr>
              <a:t>Kari Denissen Cunnien</a:t>
            </a:r>
            <a:endParaRPr b="1" sz="1720">
              <a:solidFill>
                <a:schemeClr val="dk1"/>
              </a:solidFill>
            </a:endParaRPr>
          </a:p>
          <a:p>
            <a:pPr indent="0" lvl="0" marL="0" rtl="0" algn="l">
              <a:lnSpc>
                <a:spcPct val="80000"/>
              </a:lnSpc>
              <a:spcBef>
                <a:spcPts val="0"/>
              </a:spcBef>
              <a:spcAft>
                <a:spcPts val="0"/>
              </a:spcAft>
              <a:buSzPts val="1018"/>
              <a:buNone/>
            </a:pPr>
            <a:r>
              <a:rPr lang="en" sz="1720">
                <a:solidFill>
                  <a:schemeClr val="dk1"/>
                </a:solidFill>
              </a:rPr>
              <a:t>Executive Director</a:t>
            </a:r>
            <a:endParaRPr sz="1720">
              <a:solidFill>
                <a:schemeClr val="dk1"/>
              </a:solidFill>
            </a:endParaRPr>
          </a:p>
          <a:p>
            <a:pPr indent="0" lvl="0" marL="0" rtl="0" algn="l">
              <a:lnSpc>
                <a:spcPct val="80000"/>
              </a:lnSpc>
              <a:spcBef>
                <a:spcPts val="0"/>
              </a:spcBef>
              <a:spcAft>
                <a:spcPts val="0"/>
              </a:spcAft>
              <a:buClr>
                <a:schemeClr val="dk1"/>
              </a:buClr>
              <a:buSzPts val="1018"/>
              <a:buFont typeface="Arial"/>
              <a:buNone/>
            </a:pPr>
            <a:r>
              <a:rPr lang="en" sz="1720">
                <a:solidFill>
                  <a:schemeClr val="dk1"/>
                </a:solidFill>
              </a:rPr>
              <a:t>Ignite Afterschool</a:t>
            </a:r>
            <a:endParaRPr sz="2090"/>
          </a:p>
        </p:txBody>
      </p:sp>
      <p:sp>
        <p:nvSpPr>
          <p:cNvPr id="446" name="Google Shape;446;p77"/>
          <p:cNvSpPr txBox="1"/>
          <p:nvPr>
            <p:ph type="title"/>
          </p:nvPr>
        </p:nvSpPr>
        <p:spPr>
          <a:xfrm>
            <a:off x="628650" y="477600"/>
            <a:ext cx="8390100" cy="787200"/>
          </a:xfrm>
          <a:prstGeom prst="rect">
            <a:avLst/>
          </a:prstGeom>
        </p:spPr>
        <p:txBody>
          <a:bodyPr anchorCtr="0" anchor="ctr" bIns="34275" lIns="68575" spcFirstLastPara="1" rIns="68575" wrap="square" tIns="34275">
            <a:normAutofit fontScale="90000"/>
          </a:bodyPr>
          <a:lstStyle/>
          <a:p>
            <a:pPr indent="0" lvl="0" marL="0" rtl="0" algn="l">
              <a:lnSpc>
                <a:spcPct val="110000"/>
              </a:lnSpc>
              <a:spcBef>
                <a:spcPts val="800"/>
              </a:spcBef>
              <a:spcAft>
                <a:spcPts val="0"/>
              </a:spcAft>
              <a:buNone/>
            </a:pPr>
            <a:r>
              <a:rPr lang="en" sz="2209"/>
              <a:t>Using State Fiscal Recovery Funds for Summer Learning in Minnesota</a:t>
            </a:r>
            <a:endParaRPr sz="2209"/>
          </a:p>
          <a:p>
            <a:pPr indent="0" lvl="0" marL="0" rtl="0" algn="l">
              <a:spcBef>
                <a:spcPts val="900"/>
              </a:spcBef>
              <a:spcAft>
                <a:spcPts val="0"/>
              </a:spcAft>
              <a:buNone/>
            </a:pPr>
            <a:r>
              <a:t/>
            </a:r>
            <a:endParaRPr/>
          </a:p>
        </p:txBody>
      </p:sp>
      <p:pic>
        <p:nvPicPr>
          <p:cNvPr id="447" name="Google Shape;447;p77"/>
          <p:cNvPicPr preferRelativeResize="0"/>
          <p:nvPr/>
        </p:nvPicPr>
        <p:blipFill>
          <a:blip r:embed="rId3">
            <a:alphaModFix/>
          </a:blip>
          <a:stretch>
            <a:fillRect/>
          </a:stretch>
        </p:blipFill>
        <p:spPr>
          <a:xfrm>
            <a:off x="3147705" y="1451530"/>
            <a:ext cx="2539375" cy="2539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8"/>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rgbClr val="F5841F"/>
              </a:buClr>
              <a:buSzPct val="100000"/>
              <a:buFont typeface="Calibri"/>
              <a:buNone/>
            </a:pPr>
            <a:br>
              <a:rPr b="1" lang="en" sz="3600">
                <a:solidFill>
                  <a:srgbClr val="F5841F"/>
                </a:solidFill>
              </a:rPr>
            </a:br>
            <a:br>
              <a:rPr b="1" lang="en" sz="3600">
                <a:solidFill>
                  <a:srgbClr val="F5841F"/>
                </a:solidFill>
              </a:rPr>
            </a:br>
            <a:br>
              <a:rPr b="1" lang="en" sz="3600">
                <a:solidFill>
                  <a:srgbClr val="F5841F"/>
                </a:solidFill>
              </a:rPr>
            </a:br>
            <a:br>
              <a:rPr b="1" lang="en" sz="3600">
                <a:solidFill>
                  <a:srgbClr val="F5841F"/>
                </a:solidFill>
              </a:rPr>
            </a:br>
            <a:br>
              <a:rPr b="1" lang="en" sz="3600">
                <a:solidFill>
                  <a:srgbClr val="F5841F"/>
                </a:solidFill>
              </a:rPr>
            </a:br>
            <a:br>
              <a:rPr b="1" i="1" lang="en" sz="5400">
                <a:solidFill>
                  <a:srgbClr val="F5841F"/>
                </a:solidFill>
              </a:rPr>
            </a:br>
            <a:r>
              <a:rPr b="1" lang="en" sz="4777">
                <a:solidFill>
                  <a:srgbClr val="24616E"/>
                </a:solidFill>
              </a:rPr>
              <a:t>Due North</a:t>
            </a:r>
            <a:br>
              <a:rPr b="1" lang="en" sz="4777">
                <a:solidFill>
                  <a:srgbClr val="24616E"/>
                </a:solidFill>
              </a:rPr>
            </a:br>
            <a:r>
              <a:rPr b="1" i="1" lang="en" sz="4077">
                <a:solidFill>
                  <a:srgbClr val="24616E"/>
                </a:solidFill>
              </a:rPr>
              <a:t>Minnesota’s Education Plan</a:t>
            </a:r>
            <a:endParaRPr sz="3577"/>
          </a:p>
        </p:txBody>
      </p:sp>
      <p:sp>
        <p:nvSpPr>
          <p:cNvPr id="454" name="Google Shape;454;p78"/>
          <p:cNvSpPr txBox="1"/>
          <p:nvPr>
            <p:ph idx="1" type="body"/>
          </p:nvPr>
        </p:nvSpPr>
        <p:spPr>
          <a:xfrm>
            <a:off x="822960" y="1242546"/>
            <a:ext cx="7543800" cy="3302100"/>
          </a:xfrm>
          <a:prstGeom prst="rect">
            <a:avLst/>
          </a:prstGeom>
          <a:noFill/>
          <a:ln>
            <a:noFill/>
          </a:ln>
        </p:spPr>
        <p:txBody>
          <a:bodyPr anchorCtr="0" anchor="t" bIns="45700" lIns="0" spcFirstLastPara="1" rIns="0" wrap="square" tIns="45700">
            <a:normAutofit fontScale="92500" lnSpcReduction="20000"/>
          </a:bodyPr>
          <a:lstStyle/>
          <a:p>
            <a:pPr indent="-27939" lvl="0" marL="91440" rtl="0" algn="ctr">
              <a:lnSpc>
                <a:spcPct val="100000"/>
              </a:lnSpc>
              <a:spcBef>
                <a:spcPts val="0"/>
              </a:spcBef>
              <a:spcAft>
                <a:spcPts val="0"/>
              </a:spcAft>
              <a:buSzPct val="100000"/>
              <a:buNone/>
            </a:pPr>
            <a:r>
              <a:t/>
            </a:r>
            <a:endParaRPr b="1" i="1" sz="1000">
              <a:solidFill>
                <a:srgbClr val="F5841F"/>
              </a:solidFill>
            </a:endParaRPr>
          </a:p>
          <a:p>
            <a:pPr indent="-117475" lvl="0" marL="91440" rtl="0" algn="l">
              <a:lnSpc>
                <a:spcPct val="100000"/>
              </a:lnSpc>
              <a:spcBef>
                <a:spcPts val="0"/>
              </a:spcBef>
              <a:spcAft>
                <a:spcPts val="0"/>
              </a:spcAft>
              <a:buSzPct val="100000"/>
              <a:buChar char=" "/>
            </a:pPr>
            <a:r>
              <a:rPr b="1" lang="en">
                <a:solidFill>
                  <a:srgbClr val="F5841F"/>
                </a:solidFill>
              </a:rPr>
              <a:t>Meet the Needs of Students During the COVID-19 Pandemic</a:t>
            </a:r>
            <a:endParaRPr/>
          </a:p>
          <a:p>
            <a:pPr indent="-117475" lvl="0" marL="91440" rtl="0" algn="l">
              <a:lnSpc>
                <a:spcPct val="100000"/>
              </a:lnSpc>
              <a:spcBef>
                <a:spcPts val="0"/>
              </a:spcBef>
              <a:spcAft>
                <a:spcPts val="0"/>
              </a:spcAft>
              <a:buSzPct val="100000"/>
              <a:buFont typeface="Noto Sans Symbols"/>
              <a:buChar char="▪"/>
            </a:pPr>
            <a:r>
              <a:rPr lang="en">
                <a:solidFill>
                  <a:schemeClr val="dk1"/>
                </a:solidFill>
              </a:rPr>
              <a:t>Expand academic opportunities and mental health services to support every student in the summer of 2021 and through the following school year</a:t>
            </a:r>
            <a:endParaRPr/>
          </a:p>
          <a:p>
            <a:pPr indent="0" lvl="0" marL="0" rtl="0" algn="l">
              <a:lnSpc>
                <a:spcPct val="100000"/>
              </a:lnSpc>
              <a:spcBef>
                <a:spcPts val="0"/>
              </a:spcBef>
              <a:spcAft>
                <a:spcPts val="0"/>
              </a:spcAft>
              <a:buSzPct val="100000"/>
              <a:buNone/>
            </a:pPr>
            <a:r>
              <a:t/>
            </a:r>
            <a:endParaRPr sz="1000">
              <a:solidFill>
                <a:schemeClr val="dk1"/>
              </a:solidFill>
            </a:endParaRPr>
          </a:p>
          <a:p>
            <a:pPr indent="0" lvl="0" marL="0" rtl="0" algn="l">
              <a:lnSpc>
                <a:spcPct val="100000"/>
              </a:lnSpc>
              <a:spcBef>
                <a:spcPts val="0"/>
              </a:spcBef>
              <a:spcAft>
                <a:spcPts val="0"/>
              </a:spcAft>
              <a:buSzPct val="100000"/>
              <a:buNone/>
            </a:pPr>
            <a:r>
              <a:rPr b="1" lang="en">
                <a:solidFill>
                  <a:srgbClr val="F5841F"/>
                </a:solidFill>
              </a:rPr>
              <a:t>Every Student Receives a World-Class Education</a:t>
            </a:r>
            <a:endParaRPr/>
          </a:p>
          <a:p>
            <a:pPr indent="-117475" lvl="0" marL="91440" rtl="0" algn="l">
              <a:lnSpc>
                <a:spcPct val="100000"/>
              </a:lnSpc>
              <a:spcBef>
                <a:spcPts val="0"/>
              </a:spcBef>
              <a:spcAft>
                <a:spcPts val="0"/>
              </a:spcAft>
              <a:buSzPct val="100000"/>
              <a:buFont typeface="Noto Sans Symbols"/>
              <a:buChar char="▪"/>
            </a:pPr>
            <a:r>
              <a:rPr lang="en">
                <a:solidFill>
                  <a:schemeClr val="dk1"/>
                </a:solidFill>
              </a:rPr>
              <a:t>Expand access to out-of-school opportunities</a:t>
            </a:r>
            <a:endParaRPr/>
          </a:p>
          <a:p>
            <a:pPr indent="0" lvl="0" marL="0" rtl="0" algn="l">
              <a:lnSpc>
                <a:spcPct val="100000"/>
              </a:lnSpc>
              <a:spcBef>
                <a:spcPts val="0"/>
              </a:spcBef>
              <a:spcAft>
                <a:spcPts val="0"/>
              </a:spcAft>
              <a:buSzPct val="100000"/>
              <a:buNone/>
            </a:pPr>
            <a:r>
              <a:t/>
            </a:r>
            <a:endParaRPr>
              <a:solidFill>
                <a:schemeClr val="dk1"/>
              </a:solidFill>
            </a:endParaRPr>
          </a:p>
          <a:p>
            <a:pPr indent="0" lvl="0" marL="0" rtl="0" algn="l">
              <a:lnSpc>
                <a:spcPct val="100000"/>
              </a:lnSpc>
              <a:spcBef>
                <a:spcPts val="0"/>
              </a:spcBef>
              <a:spcAft>
                <a:spcPts val="0"/>
              </a:spcAft>
              <a:buSzPct val="100000"/>
              <a:buNone/>
            </a:pPr>
            <a:r>
              <a:rPr b="1" lang="en">
                <a:solidFill>
                  <a:srgbClr val="F5841F"/>
                </a:solidFill>
              </a:rPr>
              <a:t>Every Student Learns in a Safe and Nurturing Environment</a:t>
            </a:r>
            <a:endParaRPr/>
          </a:p>
          <a:p>
            <a:pPr indent="-117475" lvl="0" marL="91440" rtl="0" algn="l">
              <a:lnSpc>
                <a:spcPct val="100000"/>
              </a:lnSpc>
              <a:spcBef>
                <a:spcPts val="0"/>
              </a:spcBef>
              <a:spcAft>
                <a:spcPts val="0"/>
              </a:spcAft>
              <a:buSzPct val="100000"/>
              <a:buFont typeface="Noto Sans Symbols"/>
              <a:buChar char="▪"/>
            </a:pPr>
            <a:r>
              <a:rPr lang="en">
                <a:solidFill>
                  <a:schemeClr val="dk1"/>
                </a:solidFill>
              </a:rPr>
              <a:t>Strengthen community and school partnerships to meet the needs of the whole child</a:t>
            </a:r>
            <a:endParaRPr/>
          </a:p>
          <a:p>
            <a:pPr indent="0" lvl="0" marL="0" rtl="0" algn="l">
              <a:lnSpc>
                <a:spcPct val="100000"/>
              </a:lnSpc>
              <a:spcBef>
                <a:spcPts val="0"/>
              </a:spcBef>
              <a:spcAft>
                <a:spcPts val="0"/>
              </a:spcAft>
              <a:buSzPct val="100000"/>
              <a:buNone/>
            </a:pPr>
            <a:r>
              <a:t/>
            </a:r>
            <a:endParaRPr>
              <a:solidFill>
                <a:schemeClr val="dk1"/>
              </a:solidFill>
            </a:endParaRPr>
          </a:p>
          <a:p>
            <a:pPr indent="0" lvl="0" marL="0" rtl="0" algn="l">
              <a:lnSpc>
                <a:spcPct val="100000"/>
              </a:lnSpc>
              <a:spcBef>
                <a:spcPts val="0"/>
              </a:spcBef>
              <a:spcAft>
                <a:spcPts val="0"/>
              </a:spcAft>
              <a:buSzPct val="100000"/>
              <a:buNone/>
            </a:pPr>
            <a:r>
              <a:rPr b="1" lang="en">
                <a:solidFill>
                  <a:srgbClr val="F5841F"/>
                </a:solidFill>
              </a:rPr>
              <a:t>Fund a 21</a:t>
            </a:r>
            <a:r>
              <a:rPr b="1" baseline="30000" lang="en">
                <a:solidFill>
                  <a:srgbClr val="F5841F"/>
                </a:solidFill>
              </a:rPr>
              <a:t>st</a:t>
            </a:r>
            <a:r>
              <a:rPr b="1" lang="en">
                <a:solidFill>
                  <a:srgbClr val="F5841F"/>
                </a:solidFill>
              </a:rPr>
              <a:t> Century Education</a:t>
            </a:r>
            <a:endParaRPr/>
          </a:p>
          <a:p>
            <a:pPr indent="-117475" lvl="0" marL="91440" rtl="0" algn="l">
              <a:lnSpc>
                <a:spcPct val="100000"/>
              </a:lnSpc>
              <a:spcBef>
                <a:spcPts val="0"/>
              </a:spcBef>
              <a:spcAft>
                <a:spcPts val="0"/>
              </a:spcAft>
              <a:buSzPct val="100000"/>
              <a:buFont typeface="Noto Sans Symbols"/>
              <a:buChar char="▪"/>
            </a:pPr>
            <a:r>
              <a:rPr lang="en">
                <a:solidFill>
                  <a:schemeClr val="dk1"/>
                </a:solidFill>
              </a:rPr>
              <a:t>Prioritize school funding to the students that need it the most.</a:t>
            </a:r>
            <a:endParaRPr/>
          </a:p>
        </p:txBody>
      </p:sp>
      <p:sp>
        <p:nvSpPr>
          <p:cNvPr id="455" name="Google Shape;455;p78"/>
          <p:cNvSpPr txBox="1"/>
          <p:nvPr/>
        </p:nvSpPr>
        <p:spPr>
          <a:xfrm>
            <a:off x="381000" y="4863843"/>
            <a:ext cx="29492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800" u="none" cap="none" strike="noStrike">
                <a:solidFill>
                  <a:schemeClr val="lt1"/>
                </a:solidFill>
                <a:latin typeface="Calibri"/>
                <a:ea typeface="Calibri"/>
                <a:cs typeface="Calibri"/>
                <a:sym typeface="Calibri"/>
              </a:rPr>
              <a:t>https://igniteafterschool.org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9"/>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24616E"/>
              </a:buClr>
              <a:buSzPts val="5400"/>
              <a:buFont typeface="Calibri"/>
              <a:buNone/>
            </a:pPr>
            <a:r>
              <a:rPr b="1" lang="en" sz="5400">
                <a:solidFill>
                  <a:srgbClr val="24616E"/>
                </a:solidFill>
              </a:rPr>
              <a:t>Setting the Stage</a:t>
            </a:r>
            <a:endParaRPr sz="5400"/>
          </a:p>
        </p:txBody>
      </p:sp>
      <p:sp>
        <p:nvSpPr>
          <p:cNvPr id="462" name="Google Shape;462;p79"/>
          <p:cNvSpPr txBox="1"/>
          <p:nvPr>
            <p:ph idx="1" type="body"/>
          </p:nvPr>
        </p:nvSpPr>
        <p:spPr>
          <a:xfrm>
            <a:off x="822959" y="1384300"/>
            <a:ext cx="7543801" cy="3017520"/>
          </a:xfrm>
          <a:prstGeom prst="rect">
            <a:avLst/>
          </a:prstGeom>
          <a:noFill/>
          <a:ln>
            <a:noFill/>
          </a:ln>
        </p:spPr>
        <p:txBody>
          <a:bodyPr anchorCtr="0" anchor="t" bIns="45700" lIns="0" spcFirstLastPara="1" rIns="0" wrap="square" tIns="45700">
            <a:normAutofit/>
          </a:bodyPr>
          <a:lstStyle/>
          <a:p>
            <a:pPr indent="-254000" lvl="0" marL="91440" rtl="0" algn="l">
              <a:lnSpc>
                <a:spcPct val="90000"/>
              </a:lnSpc>
              <a:spcBef>
                <a:spcPts val="0"/>
              </a:spcBef>
              <a:spcAft>
                <a:spcPts val="0"/>
              </a:spcAft>
              <a:buSzPts val="4000"/>
              <a:buChar char=" "/>
            </a:pPr>
            <a:r>
              <a:rPr b="1" lang="en" sz="4000">
                <a:solidFill>
                  <a:srgbClr val="F5841F"/>
                </a:solidFill>
              </a:rPr>
              <a:t>Previous ESSER/GEER Investments</a:t>
            </a:r>
            <a:endParaRPr/>
          </a:p>
          <a:p>
            <a:pPr indent="0" lvl="0" marL="91440" rtl="0" algn="l">
              <a:lnSpc>
                <a:spcPct val="90000"/>
              </a:lnSpc>
              <a:spcBef>
                <a:spcPts val="1400"/>
              </a:spcBef>
              <a:spcAft>
                <a:spcPts val="0"/>
              </a:spcAft>
              <a:buSzPts val="1600"/>
              <a:buNone/>
            </a:pPr>
            <a:r>
              <a:t/>
            </a:r>
            <a:endParaRPr b="1" sz="1600">
              <a:solidFill>
                <a:srgbClr val="F5841F"/>
              </a:solidFill>
            </a:endParaRPr>
          </a:p>
          <a:p>
            <a:pPr indent="-203200" lvl="0" marL="91440" rtl="0" algn="l">
              <a:lnSpc>
                <a:spcPct val="90000"/>
              </a:lnSpc>
              <a:spcBef>
                <a:spcPts val="1400"/>
              </a:spcBef>
              <a:spcAft>
                <a:spcPts val="0"/>
              </a:spcAft>
              <a:buSzPts val="3200"/>
              <a:buFont typeface="Noto Sans Symbols"/>
              <a:buChar char="▪"/>
            </a:pPr>
            <a:r>
              <a:rPr lang="en" sz="3200">
                <a:solidFill>
                  <a:schemeClr val="dk1"/>
                </a:solidFill>
              </a:rPr>
              <a:t>$57.5M available to school districts for summer learning programs</a:t>
            </a:r>
            <a:endParaRPr/>
          </a:p>
          <a:p>
            <a:pPr indent="-203200" lvl="0" marL="91440" rtl="0" algn="l">
              <a:lnSpc>
                <a:spcPct val="90000"/>
              </a:lnSpc>
              <a:spcBef>
                <a:spcPts val="1400"/>
              </a:spcBef>
              <a:spcAft>
                <a:spcPts val="0"/>
              </a:spcAft>
              <a:buSzPts val="3200"/>
              <a:buFont typeface="Noto Sans Symbols"/>
              <a:buChar char="▪"/>
            </a:pPr>
            <a:r>
              <a:rPr lang="en" sz="3200">
                <a:solidFill>
                  <a:schemeClr val="dk1"/>
                </a:solidFill>
              </a:rPr>
              <a:t>Designed as $4/hr/student seat time reimbursement</a:t>
            </a:r>
            <a:endParaRPr/>
          </a:p>
          <a:p>
            <a:pPr indent="0" lvl="0" marL="91440" rtl="0" algn="l">
              <a:lnSpc>
                <a:spcPct val="90000"/>
              </a:lnSpc>
              <a:spcBef>
                <a:spcPts val="1400"/>
              </a:spcBef>
              <a:spcAft>
                <a:spcPts val="0"/>
              </a:spcAft>
              <a:buSzPts val="3200"/>
              <a:buFont typeface="Noto Sans Symbols"/>
              <a:buNone/>
            </a:pPr>
            <a:r>
              <a:t/>
            </a:r>
            <a:endParaRPr sz="3200">
              <a:solidFill>
                <a:schemeClr val="dk1"/>
              </a:solidFill>
            </a:endParaRPr>
          </a:p>
          <a:p>
            <a:pPr indent="0" lvl="0" marL="0" rtl="0" algn="l">
              <a:lnSpc>
                <a:spcPct val="90000"/>
              </a:lnSpc>
              <a:spcBef>
                <a:spcPts val="1400"/>
              </a:spcBef>
              <a:spcAft>
                <a:spcPts val="0"/>
              </a:spcAft>
              <a:buSzPts val="3000"/>
              <a:buNone/>
            </a:pPr>
            <a:r>
              <a:t/>
            </a:r>
            <a:endParaRPr sz="3000">
              <a:solidFill>
                <a:schemeClr val="dk1"/>
              </a:solidFill>
            </a:endParaRPr>
          </a:p>
          <a:p>
            <a:pPr indent="0" lvl="0" marL="91440" rtl="0" algn="l">
              <a:lnSpc>
                <a:spcPct val="90000"/>
              </a:lnSpc>
              <a:spcBef>
                <a:spcPts val="1400"/>
              </a:spcBef>
              <a:spcAft>
                <a:spcPts val="0"/>
              </a:spcAft>
              <a:buSzPts val="2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80"/>
          <p:cNvSpPr txBox="1"/>
          <p:nvPr>
            <p:ph type="title"/>
          </p:nvPr>
        </p:nvSpPr>
        <p:spPr>
          <a:xfrm>
            <a:off x="822960" y="214953"/>
            <a:ext cx="7543800" cy="1088068"/>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24616E"/>
              </a:buClr>
              <a:buSzPts val="4800"/>
              <a:buFont typeface="Calibri"/>
              <a:buNone/>
            </a:pPr>
            <a:r>
              <a:rPr b="1" lang="en">
                <a:solidFill>
                  <a:srgbClr val="24616E"/>
                </a:solidFill>
              </a:rPr>
              <a:t>Investing in Education &amp; Summer</a:t>
            </a:r>
            <a:endParaRPr/>
          </a:p>
        </p:txBody>
      </p:sp>
      <p:sp>
        <p:nvSpPr>
          <p:cNvPr id="468" name="Google Shape;468;p80"/>
          <p:cNvSpPr txBox="1"/>
          <p:nvPr>
            <p:ph idx="1" type="body"/>
          </p:nvPr>
        </p:nvSpPr>
        <p:spPr>
          <a:xfrm>
            <a:off x="822959" y="1303025"/>
            <a:ext cx="7543800" cy="3017400"/>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90000"/>
              </a:lnSpc>
              <a:spcBef>
                <a:spcPts val="0"/>
              </a:spcBef>
              <a:spcAft>
                <a:spcPts val="0"/>
              </a:spcAft>
              <a:buSzPct val="100000"/>
              <a:buNone/>
            </a:pPr>
            <a:r>
              <a:rPr b="1" lang="en" sz="4000">
                <a:solidFill>
                  <a:srgbClr val="F5841F"/>
                </a:solidFill>
              </a:rPr>
              <a:t>$75M total education investment</a:t>
            </a:r>
            <a:endParaRPr/>
          </a:p>
          <a:p>
            <a:pPr indent="-187960" lvl="0" marL="91440" rtl="0" algn="l">
              <a:lnSpc>
                <a:spcPct val="90000"/>
              </a:lnSpc>
              <a:spcBef>
                <a:spcPts val="1400"/>
              </a:spcBef>
              <a:spcAft>
                <a:spcPts val="0"/>
              </a:spcAft>
              <a:buSzPct val="100000"/>
              <a:buFont typeface="Noto Sans Symbols"/>
              <a:buChar char="▪"/>
            </a:pPr>
            <a:r>
              <a:rPr lang="en" sz="3200">
                <a:solidFill>
                  <a:schemeClr val="dk1"/>
                </a:solidFill>
              </a:rPr>
              <a:t>$36.614M Academic (summer learning) &amp; mental health supports</a:t>
            </a:r>
            <a:endParaRPr/>
          </a:p>
          <a:p>
            <a:pPr indent="-187960" lvl="0" marL="91440" rtl="0" algn="l">
              <a:lnSpc>
                <a:spcPct val="90000"/>
              </a:lnSpc>
              <a:spcBef>
                <a:spcPts val="1400"/>
              </a:spcBef>
              <a:spcAft>
                <a:spcPts val="0"/>
              </a:spcAft>
              <a:buSzPct val="100000"/>
              <a:buFont typeface="Noto Sans Symbols"/>
              <a:buChar char="▪"/>
            </a:pPr>
            <a:r>
              <a:rPr lang="en" sz="3200">
                <a:solidFill>
                  <a:schemeClr val="dk1"/>
                </a:solidFill>
              </a:rPr>
              <a:t>$3.25M Expand access to tutoring</a:t>
            </a:r>
            <a:endParaRPr/>
          </a:p>
          <a:p>
            <a:pPr indent="-187960" lvl="0" marL="91440" rtl="0" algn="l">
              <a:lnSpc>
                <a:spcPct val="90000"/>
              </a:lnSpc>
              <a:spcBef>
                <a:spcPts val="1400"/>
              </a:spcBef>
              <a:spcAft>
                <a:spcPts val="0"/>
              </a:spcAft>
              <a:buSzPct val="100000"/>
              <a:buFont typeface="Noto Sans Symbols"/>
              <a:buChar char="▪"/>
            </a:pPr>
            <a:r>
              <a:rPr lang="en" sz="3200">
                <a:solidFill>
                  <a:schemeClr val="dk1"/>
                </a:solidFill>
              </a:rPr>
              <a:t>Approx. $30M for other education expenditures </a:t>
            </a:r>
            <a:r>
              <a:rPr lang="en">
                <a:solidFill>
                  <a:schemeClr val="dk1"/>
                </a:solidFill>
              </a:rPr>
              <a:t>(Preschool for 4 and 5 year olds, Adult Basic Education, Office of Higher Education college readiness summer programs)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Custom 1">
      <a:dk1>
        <a:srgbClr val="000000"/>
      </a:dk1>
      <a:lt1>
        <a:srgbClr val="FFFFFF"/>
      </a:lt1>
      <a:dk2>
        <a:srgbClr val="1F497D"/>
      </a:dk2>
      <a:lt2>
        <a:srgbClr val="EEECE1"/>
      </a:lt2>
      <a:accent1>
        <a:srgbClr val="F5841F"/>
      </a:accent1>
      <a:accent2>
        <a:srgbClr val="24616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ividendVTI">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Edge Theme">
  <a:themeElements>
    <a:clrScheme name="Edge Research">
      <a:dk1>
        <a:srgbClr val="000000"/>
      </a:dk1>
      <a:lt1>
        <a:srgbClr val="FFFFFF"/>
      </a:lt1>
      <a:dk2>
        <a:srgbClr val="003E7E"/>
      </a:dk2>
      <a:lt2>
        <a:srgbClr val="B9E0F7"/>
      </a:lt2>
      <a:accent1>
        <a:srgbClr val="0067B1"/>
      </a:accent1>
      <a:accent2>
        <a:srgbClr val="0096D6"/>
      </a:accent2>
      <a:accent3>
        <a:srgbClr val="B9E0F7"/>
      </a:accent3>
      <a:accent4>
        <a:srgbClr val="6A737B"/>
      </a:accent4>
      <a:accent5>
        <a:srgbClr val="FDBB30"/>
      </a:accent5>
      <a:accent6>
        <a:srgbClr val="D9531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